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4"/>
  </p:notesMasterIdLst>
  <p:sldIdLst>
    <p:sldId id="256" r:id="rId2"/>
    <p:sldId id="258" r:id="rId3"/>
    <p:sldId id="259" r:id="rId4"/>
    <p:sldId id="260" r:id="rId5"/>
    <p:sldId id="261" r:id="rId6"/>
    <p:sldId id="307" r:id="rId7"/>
    <p:sldId id="308" r:id="rId8"/>
    <p:sldId id="309" r:id="rId9"/>
    <p:sldId id="310" r:id="rId10"/>
    <p:sldId id="311" r:id="rId11"/>
    <p:sldId id="312" r:id="rId12"/>
    <p:sldId id="313" r:id="rId13"/>
    <p:sldId id="314" r:id="rId14"/>
    <p:sldId id="262" r:id="rId15"/>
    <p:sldId id="263" r:id="rId16"/>
    <p:sldId id="315" r:id="rId17"/>
    <p:sldId id="316" r:id="rId18"/>
    <p:sldId id="318" r:id="rId19"/>
    <p:sldId id="317" r:id="rId20"/>
    <p:sldId id="320" r:id="rId21"/>
    <p:sldId id="319" r:id="rId22"/>
    <p:sldId id="275" r:id="rId23"/>
  </p:sldIdLst>
  <p:sldSz cx="9144000" cy="5143500" type="screen16x9"/>
  <p:notesSz cx="6858000" cy="9144000"/>
  <p:embeddedFontLst>
    <p:embeddedFont>
      <p:font typeface="Bebas Neue" panose="020B0606020202050201" pitchFamily="34" charset="0"/>
      <p:regular r:id="rId25"/>
    </p:embeddedFont>
    <p:embeddedFont>
      <p:font typeface="Open Sans" panose="020B0606030504020204" pitchFamily="34" charset="0"/>
      <p:regular r:id="rId26"/>
      <p:bold r:id="rId27"/>
      <p:italic r:id="rId28"/>
      <p:boldItalic r:id="rId29"/>
    </p:embeddedFont>
    <p:embeddedFont>
      <p:font typeface="Poppins" panose="00000500000000000000" pitchFamily="2" charset="0"/>
      <p:regular r:id="rId30"/>
      <p:bold r:id="rId31"/>
      <p:italic r:id="rId32"/>
      <p:boldItalic r:id="rId33"/>
    </p:embeddedFont>
    <p:embeddedFont>
      <p:font typeface="Poppins ExtraBold" panose="00000900000000000000" pitchFamily="2" charset="0"/>
      <p:bold r:id="rId34"/>
      <p:boldItalic r:id="rId35"/>
    </p:embeddedFont>
    <p:embeddedFont>
      <p:font typeface="Rubik" panose="020B0604020202020204" charset="-79"/>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A848FB-223E-452B-93C7-DDAAF9EA18D5}">
  <a:tblStyle styleId="{16A848FB-223E-452B-93C7-DDAAF9EA18D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7010" autoAdjust="0"/>
  </p:normalViewPr>
  <p:slideViewPr>
    <p:cSldViewPr snapToGrid="0">
      <p:cViewPr>
        <p:scale>
          <a:sx n="50" d="100"/>
          <a:sy n="50" d="100"/>
        </p:scale>
        <p:origin x="1764" y="4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sh Patil" userId="7a618a150cf7399c" providerId="LiveId" clId="{43B69331-2883-406A-B836-E0A2AC072515}"/>
    <pc:docChg chg="undo custSel addSld delSld modSld delMainMaster">
      <pc:chgData name="Yash Patil" userId="7a618a150cf7399c" providerId="LiveId" clId="{43B69331-2883-406A-B836-E0A2AC072515}" dt="2025-07-30T08:25:55.567" v="174" actId="47"/>
      <pc:docMkLst>
        <pc:docMk/>
      </pc:docMkLst>
      <pc:sldChg chg="delSp modSp mod">
        <pc:chgData name="Yash Patil" userId="7a618a150cf7399c" providerId="LiveId" clId="{43B69331-2883-406A-B836-E0A2AC072515}" dt="2025-07-30T08:12:18.077" v="123" actId="478"/>
        <pc:sldMkLst>
          <pc:docMk/>
          <pc:sldMk cId="0" sldId="256"/>
        </pc:sldMkLst>
        <pc:spChg chg="del mod">
          <ac:chgData name="Yash Patil" userId="7a618a150cf7399c" providerId="LiveId" clId="{43B69331-2883-406A-B836-E0A2AC072515}" dt="2025-07-30T08:12:18.077" v="123" actId="478"/>
          <ac:spMkLst>
            <pc:docMk/>
            <pc:sldMk cId="0" sldId="256"/>
            <ac:spMk id="262" creationId="{00000000-0000-0000-0000-000000000000}"/>
          </ac:spMkLst>
        </pc:spChg>
      </pc:sldChg>
      <pc:sldChg chg="addSp delSp modSp mod">
        <pc:chgData name="Yash Patil" userId="7a618a150cf7399c" providerId="LiveId" clId="{43B69331-2883-406A-B836-E0A2AC072515}" dt="2025-07-30T08:13:13.423" v="151" actId="478"/>
        <pc:sldMkLst>
          <pc:docMk/>
          <pc:sldMk cId="0" sldId="258"/>
        </pc:sldMkLst>
        <pc:spChg chg="add del mod">
          <ac:chgData name="Yash Patil" userId="7a618a150cf7399c" providerId="LiveId" clId="{43B69331-2883-406A-B836-E0A2AC072515}" dt="2025-07-30T08:13:05.888" v="150" actId="478"/>
          <ac:spMkLst>
            <pc:docMk/>
            <pc:sldMk cId="0" sldId="258"/>
            <ac:spMk id="9" creationId="{1762C388-059B-3DC9-4E51-5C2BC89D92DA}"/>
          </ac:spMkLst>
        </pc:spChg>
        <pc:spChg chg="add mod">
          <ac:chgData name="Yash Patil" userId="7a618a150cf7399c" providerId="LiveId" clId="{43B69331-2883-406A-B836-E0A2AC072515}" dt="2025-07-30T08:12:58.071" v="148" actId="478"/>
          <ac:spMkLst>
            <pc:docMk/>
            <pc:sldMk cId="0" sldId="258"/>
            <ac:spMk id="11" creationId="{555CFACE-C494-340D-2DAC-FD8B373C9FD6}"/>
          </ac:spMkLst>
        </pc:spChg>
        <pc:spChg chg="add del mod">
          <ac:chgData name="Yash Patil" userId="7a618a150cf7399c" providerId="LiveId" clId="{43B69331-2883-406A-B836-E0A2AC072515}" dt="2025-07-30T08:13:13.423" v="151" actId="478"/>
          <ac:spMkLst>
            <pc:docMk/>
            <pc:sldMk cId="0" sldId="258"/>
            <ac:spMk id="13" creationId="{2241D2D9-3D11-0FEA-1877-A69FBF4D912B}"/>
          </ac:spMkLst>
        </pc:spChg>
        <pc:spChg chg="del">
          <ac:chgData name="Yash Patil" userId="7a618a150cf7399c" providerId="LiveId" clId="{43B69331-2883-406A-B836-E0A2AC072515}" dt="2025-07-30T08:12:53.893" v="147" actId="478"/>
          <ac:spMkLst>
            <pc:docMk/>
            <pc:sldMk cId="0" sldId="258"/>
            <ac:spMk id="285" creationId="{00000000-0000-0000-0000-000000000000}"/>
          </ac:spMkLst>
        </pc:spChg>
        <pc:spChg chg="mod">
          <ac:chgData name="Yash Patil" userId="7a618a150cf7399c" providerId="LiveId" clId="{43B69331-2883-406A-B836-E0A2AC072515}" dt="2025-07-30T08:12:50.215" v="146" actId="1035"/>
          <ac:spMkLst>
            <pc:docMk/>
            <pc:sldMk cId="0" sldId="258"/>
            <ac:spMk id="287" creationId="{00000000-0000-0000-0000-000000000000}"/>
          </ac:spMkLst>
        </pc:spChg>
        <pc:spChg chg="del">
          <ac:chgData name="Yash Patil" userId="7a618a150cf7399c" providerId="LiveId" clId="{43B69331-2883-406A-B836-E0A2AC072515}" dt="2025-07-30T08:13:00.591" v="149" actId="478"/>
          <ac:spMkLst>
            <pc:docMk/>
            <pc:sldMk cId="0" sldId="258"/>
            <ac:spMk id="288" creationId="{00000000-0000-0000-0000-000000000000}"/>
          </ac:spMkLst>
        </pc:spChg>
        <pc:spChg chg="mod">
          <ac:chgData name="Yash Patil" userId="7a618a150cf7399c" providerId="LiveId" clId="{43B69331-2883-406A-B836-E0A2AC072515}" dt="2025-07-30T08:12:44.612" v="137" actId="20577"/>
          <ac:spMkLst>
            <pc:docMk/>
            <pc:sldMk cId="0" sldId="258"/>
            <ac:spMk id="291" creationId="{00000000-0000-0000-0000-000000000000}"/>
          </ac:spMkLst>
        </pc:spChg>
        <pc:spChg chg="del">
          <ac:chgData name="Yash Patil" userId="7a618a150cf7399c" providerId="LiveId" clId="{43B69331-2883-406A-B836-E0A2AC072515}" dt="2025-07-30T08:12:58.071" v="148" actId="478"/>
          <ac:spMkLst>
            <pc:docMk/>
            <pc:sldMk cId="0" sldId="258"/>
            <ac:spMk id="293" creationId="{00000000-0000-0000-0000-000000000000}"/>
          </ac:spMkLst>
        </pc:spChg>
      </pc:sldChg>
      <pc:sldChg chg="delSp modSp mod">
        <pc:chgData name="Yash Patil" userId="7a618a150cf7399c" providerId="LiveId" clId="{43B69331-2883-406A-B836-E0A2AC072515}" dt="2025-07-30T08:16:04.517" v="154" actId="1076"/>
        <pc:sldMkLst>
          <pc:docMk/>
          <pc:sldMk cId="0" sldId="261"/>
        </pc:sldMkLst>
        <pc:spChg chg="del">
          <ac:chgData name="Yash Patil" userId="7a618a150cf7399c" providerId="LiveId" clId="{43B69331-2883-406A-B836-E0A2AC072515}" dt="2025-07-30T08:16:02.578" v="153" actId="478"/>
          <ac:spMkLst>
            <pc:docMk/>
            <pc:sldMk cId="0" sldId="261"/>
            <ac:spMk id="328" creationId="{00000000-0000-0000-0000-000000000000}"/>
          </ac:spMkLst>
        </pc:spChg>
        <pc:picChg chg="mod">
          <ac:chgData name="Yash Patil" userId="7a618a150cf7399c" providerId="LiveId" clId="{43B69331-2883-406A-B836-E0A2AC072515}" dt="2025-07-30T08:16:04.517" v="154" actId="1076"/>
          <ac:picMkLst>
            <pc:docMk/>
            <pc:sldMk cId="0" sldId="261"/>
            <ac:picMk id="2" creationId="{DA5A2B3C-2264-1DA8-555F-3B8FAEA41C8D}"/>
          </ac:picMkLst>
        </pc:picChg>
      </pc:sldChg>
      <pc:sldChg chg="del">
        <pc:chgData name="Yash Patil" userId="7a618a150cf7399c" providerId="LiveId" clId="{43B69331-2883-406A-B836-E0A2AC072515}" dt="2025-07-30T08:09:24.958" v="52" actId="47"/>
        <pc:sldMkLst>
          <pc:docMk/>
          <pc:sldMk cId="0" sldId="264"/>
        </pc:sldMkLst>
      </pc:sldChg>
      <pc:sldChg chg="del">
        <pc:chgData name="Yash Patil" userId="7a618a150cf7399c" providerId="LiveId" clId="{43B69331-2883-406A-B836-E0A2AC072515}" dt="2025-07-30T08:09:25.137" v="53" actId="47"/>
        <pc:sldMkLst>
          <pc:docMk/>
          <pc:sldMk cId="0" sldId="265"/>
        </pc:sldMkLst>
      </pc:sldChg>
      <pc:sldChg chg="del">
        <pc:chgData name="Yash Patil" userId="7a618a150cf7399c" providerId="LiveId" clId="{43B69331-2883-406A-B836-E0A2AC072515}" dt="2025-07-30T08:09:25.605" v="54" actId="47"/>
        <pc:sldMkLst>
          <pc:docMk/>
          <pc:sldMk cId="0" sldId="266"/>
        </pc:sldMkLst>
      </pc:sldChg>
      <pc:sldChg chg="del">
        <pc:chgData name="Yash Patil" userId="7a618a150cf7399c" providerId="LiveId" clId="{43B69331-2883-406A-B836-E0A2AC072515}" dt="2025-07-30T08:09:26.065" v="55" actId="47"/>
        <pc:sldMkLst>
          <pc:docMk/>
          <pc:sldMk cId="0" sldId="267"/>
        </pc:sldMkLst>
      </pc:sldChg>
      <pc:sldChg chg="del">
        <pc:chgData name="Yash Patil" userId="7a618a150cf7399c" providerId="LiveId" clId="{43B69331-2883-406A-B836-E0A2AC072515}" dt="2025-07-30T08:09:26.443" v="56" actId="47"/>
        <pc:sldMkLst>
          <pc:docMk/>
          <pc:sldMk cId="0" sldId="268"/>
        </pc:sldMkLst>
      </pc:sldChg>
      <pc:sldChg chg="del">
        <pc:chgData name="Yash Patil" userId="7a618a150cf7399c" providerId="LiveId" clId="{43B69331-2883-406A-B836-E0A2AC072515}" dt="2025-07-30T08:09:26.836" v="57" actId="47"/>
        <pc:sldMkLst>
          <pc:docMk/>
          <pc:sldMk cId="0" sldId="269"/>
        </pc:sldMkLst>
      </pc:sldChg>
      <pc:sldChg chg="del">
        <pc:chgData name="Yash Patil" userId="7a618a150cf7399c" providerId="LiveId" clId="{43B69331-2883-406A-B836-E0A2AC072515}" dt="2025-07-30T08:09:27.248" v="58" actId="47"/>
        <pc:sldMkLst>
          <pc:docMk/>
          <pc:sldMk cId="0" sldId="270"/>
        </pc:sldMkLst>
      </pc:sldChg>
      <pc:sldChg chg="del">
        <pc:chgData name="Yash Patil" userId="7a618a150cf7399c" providerId="LiveId" clId="{43B69331-2883-406A-B836-E0A2AC072515}" dt="2025-07-30T08:09:28.441" v="59" actId="47"/>
        <pc:sldMkLst>
          <pc:docMk/>
          <pc:sldMk cId="0" sldId="271"/>
        </pc:sldMkLst>
      </pc:sldChg>
      <pc:sldChg chg="del">
        <pc:chgData name="Yash Patil" userId="7a618a150cf7399c" providerId="LiveId" clId="{43B69331-2883-406A-B836-E0A2AC072515}" dt="2025-07-30T08:09:29.153" v="60" actId="47"/>
        <pc:sldMkLst>
          <pc:docMk/>
          <pc:sldMk cId="0" sldId="272"/>
        </pc:sldMkLst>
      </pc:sldChg>
      <pc:sldChg chg="del">
        <pc:chgData name="Yash Patil" userId="7a618a150cf7399c" providerId="LiveId" clId="{43B69331-2883-406A-B836-E0A2AC072515}" dt="2025-07-30T08:09:29.705" v="61" actId="47"/>
        <pc:sldMkLst>
          <pc:docMk/>
          <pc:sldMk cId="0" sldId="273"/>
        </pc:sldMkLst>
      </pc:sldChg>
      <pc:sldChg chg="del">
        <pc:chgData name="Yash Patil" userId="7a618a150cf7399c" providerId="LiveId" clId="{43B69331-2883-406A-B836-E0A2AC072515}" dt="2025-07-30T08:09:30.316" v="62" actId="47"/>
        <pc:sldMkLst>
          <pc:docMk/>
          <pc:sldMk cId="0" sldId="274"/>
        </pc:sldMkLst>
      </pc:sldChg>
      <pc:sldChg chg="addSp delSp modSp add del mod">
        <pc:chgData name="Yash Patil" userId="7a618a150cf7399c" providerId="LiveId" clId="{43B69331-2883-406A-B836-E0A2AC072515}" dt="2025-07-30T08:12:01.955" v="109" actId="14100"/>
        <pc:sldMkLst>
          <pc:docMk/>
          <pc:sldMk cId="0" sldId="275"/>
        </pc:sldMkLst>
        <pc:picChg chg="add del mod">
          <ac:chgData name="Yash Patil" userId="7a618a150cf7399c" providerId="LiveId" clId="{43B69331-2883-406A-B836-E0A2AC072515}" dt="2025-07-30T08:11:54.487" v="105" actId="478"/>
          <ac:picMkLst>
            <pc:docMk/>
            <pc:sldMk cId="0" sldId="275"/>
            <ac:picMk id="2" creationId="{00000000-0000-0000-0000-000000000000}"/>
          </ac:picMkLst>
        </pc:picChg>
        <pc:picChg chg="mod">
          <ac:chgData name="Yash Patil" userId="7a618a150cf7399c" providerId="LiveId" clId="{43B69331-2883-406A-B836-E0A2AC072515}" dt="2025-07-30T08:10:54.404" v="97" actId="1076"/>
          <ac:picMkLst>
            <pc:docMk/>
            <pc:sldMk cId="0" sldId="275"/>
            <ac:picMk id="4" creationId="{00000000-0000-0000-0000-000000000000}"/>
          </ac:picMkLst>
        </pc:picChg>
        <pc:picChg chg="add">
          <ac:chgData name="Yash Patil" userId="7a618a150cf7399c" providerId="LiveId" clId="{43B69331-2883-406A-B836-E0A2AC072515}" dt="2025-07-30T08:11:50.054" v="104"/>
          <ac:picMkLst>
            <pc:docMk/>
            <pc:sldMk cId="0" sldId="275"/>
            <ac:picMk id="9218" creationId="{3C28CB2F-0F6F-B844-B0EA-6914CE467050}"/>
          </ac:picMkLst>
        </pc:picChg>
        <pc:picChg chg="add mod">
          <ac:chgData name="Yash Patil" userId="7a618a150cf7399c" providerId="LiveId" clId="{43B69331-2883-406A-B836-E0A2AC072515}" dt="2025-07-30T08:12:01.955" v="109" actId="14100"/>
          <ac:picMkLst>
            <pc:docMk/>
            <pc:sldMk cId="0" sldId="275"/>
            <ac:picMk id="9220" creationId="{198047D3-D0B4-949D-8195-A343990D18A2}"/>
          </ac:picMkLst>
        </pc:picChg>
      </pc:sldChg>
      <pc:sldChg chg="del">
        <pc:chgData name="Yash Patil" userId="7a618a150cf7399c" providerId="LiveId" clId="{43B69331-2883-406A-B836-E0A2AC072515}" dt="2025-07-30T08:09:31.595" v="64" actId="47"/>
        <pc:sldMkLst>
          <pc:docMk/>
          <pc:sldMk cId="0" sldId="276"/>
        </pc:sldMkLst>
      </pc:sldChg>
      <pc:sldChg chg="del">
        <pc:chgData name="Yash Patil" userId="7a618a150cf7399c" providerId="LiveId" clId="{43B69331-2883-406A-B836-E0A2AC072515}" dt="2025-07-30T08:09:33.036" v="65" actId="47"/>
        <pc:sldMkLst>
          <pc:docMk/>
          <pc:sldMk cId="0" sldId="277"/>
        </pc:sldMkLst>
      </pc:sldChg>
      <pc:sldChg chg="del">
        <pc:chgData name="Yash Patil" userId="7a618a150cf7399c" providerId="LiveId" clId="{43B69331-2883-406A-B836-E0A2AC072515}" dt="2025-07-30T08:09:33.534" v="66" actId="47"/>
        <pc:sldMkLst>
          <pc:docMk/>
          <pc:sldMk cId="0" sldId="278"/>
        </pc:sldMkLst>
      </pc:sldChg>
      <pc:sldChg chg="del">
        <pc:chgData name="Yash Patil" userId="7a618a150cf7399c" providerId="LiveId" clId="{43B69331-2883-406A-B836-E0A2AC072515}" dt="2025-07-30T08:09:33.913" v="67" actId="47"/>
        <pc:sldMkLst>
          <pc:docMk/>
          <pc:sldMk cId="0" sldId="279"/>
        </pc:sldMkLst>
      </pc:sldChg>
      <pc:sldChg chg="del">
        <pc:chgData name="Yash Patil" userId="7a618a150cf7399c" providerId="LiveId" clId="{43B69331-2883-406A-B836-E0A2AC072515}" dt="2025-07-30T08:09:36.168" v="68" actId="47"/>
        <pc:sldMkLst>
          <pc:docMk/>
          <pc:sldMk cId="0" sldId="280"/>
        </pc:sldMkLst>
      </pc:sldChg>
      <pc:sldChg chg="del">
        <pc:chgData name="Yash Patil" userId="7a618a150cf7399c" providerId="LiveId" clId="{43B69331-2883-406A-B836-E0A2AC072515}" dt="2025-07-30T08:09:36.627" v="69" actId="47"/>
        <pc:sldMkLst>
          <pc:docMk/>
          <pc:sldMk cId="0" sldId="281"/>
        </pc:sldMkLst>
      </pc:sldChg>
      <pc:sldChg chg="del">
        <pc:chgData name="Yash Patil" userId="7a618a150cf7399c" providerId="LiveId" clId="{43B69331-2883-406A-B836-E0A2AC072515}" dt="2025-07-30T08:09:37.068" v="70" actId="47"/>
        <pc:sldMkLst>
          <pc:docMk/>
          <pc:sldMk cId="0" sldId="282"/>
        </pc:sldMkLst>
      </pc:sldChg>
      <pc:sldChg chg="del">
        <pc:chgData name="Yash Patil" userId="7a618a150cf7399c" providerId="LiveId" clId="{43B69331-2883-406A-B836-E0A2AC072515}" dt="2025-07-30T08:09:37.617" v="71" actId="47"/>
        <pc:sldMkLst>
          <pc:docMk/>
          <pc:sldMk cId="0" sldId="283"/>
        </pc:sldMkLst>
      </pc:sldChg>
      <pc:sldChg chg="del">
        <pc:chgData name="Yash Patil" userId="7a618a150cf7399c" providerId="LiveId" clId="{43B69331-2883-406A-B836-E0A2AC072515}" dt="2025-07-30T08:09:38.071" v="72" actId="47"/>
        <pc:sldMkLst>
          <pc:docMk/>
          <pc:sldMk cId="0" sldId="284"/>
        </pc:sldMkLst>
      </pc:sldChg>
      <pc:sldChg chg="add del">
        <pc:chgData name="Yash Patil" userId="7a618a150cf7399c" providerId="LiveId" clId="{43B69331-2883-406A-B836-E0A2AC072515}" dt="2025-07-30T08:25:55.567" v="174" actId="47"/>
        <pc:sldMkLst>
          <pc:docMk/>
          <pc:sldMk cId="0" sldId="285"/>
        </pc:sldMkLst>
      </pc:sldChg>
      <pc:sldChg chg="del">
        <pc:chgData name="Yash Patil" userId="7a618a150cf7399c" providerId="LiveId" clId="{43B69331-2883-406A-B836-E0A2AC072515}" dt="2025-07-30T08:09:42.786" v="75" actId="47"/>
        <pc:sldMkLst>
          <pc:docMk/>
          <pc:sldMk cId="0" sldId="286"/>
        </pc:sldMkLst>
      </pc:sldChg>
      <pc:sldChg chg="del">
        <pc:chgData name="Yash Patil" userId="7a618a150cf7399c" providerId="LiveId" clId="{43B69331-2883-406A-B836-E0A2AC072515}" dt="2025-07-30T08:09:43.450" v="76" actId="47"/>
        <pc:sldMkLst>
          <pc:docMk/>
          <pc:sldMk cId="0" sldId="287"/>
        </pc:sldMkLst>
      </pc:sldChg>
      <pc:sldChg chg="del">
        <pc:chgData name="Yash Patil" userId="7a618a150cf7399c" providerId="LiveId" clId="{43B69331-2883-406A-B836-E0A2AC072515}" dt="2025-07-30T08:09:43.971" v="77" actId="47"/>
        <pc:sldMkLst>
          <pc:docMk/>
          <pc:sldMk cId="0" sldId="288"/>
        </pc:sldMkLst>
      </pc:sldChg>
      <pc:sldChg chg="del">
        <pc:chgData name="Yash Patil" userId="7a618a150cf7399c" providerId="LiveId" clId="{43B69331-2883-406A-B836-E0A2AC072515}" dt="2025-07-30T08:09:44.427" v="78" actId="47"/>
        <pc:sldMkLst>
          <pc:docMk/>
          <pc:sldMk cId="0" sldId="289"/>
        </pc:sldMkLst>
      </pc:sldChg>
      <pc:sldChg chg="del">
        <pc:chgData name="Yash Patil" userId="7a618a150cf7399c" providerId="LiveId" clId="{43B69331-2883-406A-B836-E0A2AC072515}" dt="2025-07-30T08:09:44.696" v="79" actId="47"/>
        <pc:sldMkLst>
          <pc:docMk/>
          <pc:sldMk cId="0" sldId="290"/>
        </pc:sldMkLst>
      </pc:sldChg>
      <pc:sldChg chg="del">
        <pc:chgData name="Yash Patil" userId="7a618a150cf7399c" providerId="LiveId" clId="{43B69331-2883-406A-B836-E0A2AC072515}" dt="2025-07-30T08:09:44.955" v="80" actId="47"/>
        <pc:sldMkLst>
          <pc:docMk/>
          <pc:sldMk cId="0" sldId="291"/>
        </pc:sldMkLst>
      </pc:sldChg>
      <pc:sldChg chg="del">
        <pc:chgData name="Yash Patil" userId="7a618a150cf7399c" providerId="LiveId" clId="{43B69331-2883-406A-B836-E0A2AC072515}" dt="2025-07-30T08:09:45.577" v="81" actId="47"/>
        <pc:sldMkLst>
          <pc:docMk/>
          <pc:sldMk cId="0" sldId="292"/>
        </pc:sldMkLst>
      </pc:sldChg>
      <pc:sldChg chg="del">
        <pc:chgData name="Yash Patil" userId="7a618a150cf7399c" providerId="LiveId" clId="{43B69331-2883-406A-B836-E0A2AC072515}" dt="2025-07-30T08:09:45.734" v="82" actId="47"/>
        <pc:sldMkLst>
          <pc:docMk/>
          <pc:sldMk cId="0" sldId="293"/>
        </pc:sldMkLst>
      </pc:sldChg>
      <pc:sldChg chg="del">
        <pc:chgData name="Yash Patil" userId="7a618a150cf7399c" providerId="LiveId" clId="{43B69331-2883-406A-B836-E0A2AC072515}" dt="2025-07-30T08:09:46.111" v="83" actId="47"/>
        <pc:sldMkLst>
          <pc:docMk/>
          <pc:sldMk cId="0" sldId="294"/>
        </pc:sldMkLst>
      </pc:sldChg>
      <pc:sldChg chg="del">
        <pc:chgData name="Yash Patil" userId="7a618a150cf7399c" providerId="LiveId" clId="{43B69331-2883-406A-B836-E0A2AC072515}" dt="2025-07-30T08:09:46.458" v="84" actId="47"/>
        <pc:sldMkLst>
          <pc:docMk/>
          <pc:sldMk cId="0" sldId="295"/>
        </pc:sldMkLst>
      </pc:sldChg>
      <pc:sldChg chg="del">
        <pc:chgData name="Yash Patil" userId="7a618a150cf7399c" providerId="LiveId" clId="{43B69331-2883-406A-B836-E0A2AC072515}" dt="2025-07-30T08:09:46.835" v="85" actId="47"/>
        <pc:sldMkLst>
          <pc:docMk/>
          <pc:sldMk cId="0" sldId="296"/>
        </pc:sldMkLst>
      </pc:sldChg>
      <pc:sldChg chg="del">
        <pc:chgData name="Yash Patil" userId="7a618a150cf7399c" providerId="LiveId" clId="{43B69331-2883-406A-B836-E0A2AC072515}" dt="2025-07-30T08:09:47.181" v="86" actId="47"/>
        <pc:sldMkLst>
          <pc:docMk/>
          <pc:sldMk cId="0" sldId="297"/>
        </pc:sldMkLst>
      </pc:sldChg>
      <pc:sldChg chg="del">
        <pc:chgData name="Yash Patil" userId="7a618a150cf7399c" providerId="LiveId" clId="{43B69331-2883-406A-B836-E0A2AC072515}" dt="2025-07-30T08:09:47.464" v="87" actId="47"/>
        <pc:sldMkLst>
          <pc:docMk/>
          <pc:sldMk cId="0" sldId="298"/>
        </pc:sldMkLst>
      </pc:sldChg>
      <pc:sldChg chg="del">
        <pc:chgData name="Yash Patil" userId="7a618a150cf7399c" providerId="LiveId" clId="{43B69331-2883-406A-B836-E0A2AC072515}" dt="2025-07-30T08:09:47.938" v="88" actId="47"/>
        <pc:sldMkLst>
          <pc:docMk/>
          <pc:sldMk cId="0" sldId="299"/>
        </pc:sldMkLst>
      </pc:sldChg>
      <pc:sldChg chg="del">
        <pc:chgData name="Yash Patil" userId="7a618a150cf7399c" providerId="LiveId" clId="{43B69331-2883-406A-B836-E0A2AC072515}" dt="2025-07-30T08:09:48.301" v="89" actId="47"/>
        <pc:sldMkLst>
          <pc:docMk/>
          <pc:sldMk cId="0" sldId="300"/>
        </pc:sldMkLst>
      </pc:sldChg>
      <pc:sldChg chg="del">
        <pc:chgData name="Yash Patil" userId="7a618a150cf7399c" providerId="LiveId" clId="{43B69331-2883-406A-B836-E0A2AC072515}" dt="2025-07-30T08:09:48.664" v="90" actId="47"/>
        <pc:sldMkLst>
          <pc:docMk/>
          <pc:sldMk cId="0" sldId="301"/>
        </pc:sldMkLst>
      </pc:sldChg>
      <pc:sldChg chg="del">
        <pc:chgData name="Yash Patil" userId="7a618a150cf7399c" providerId="LiveId" clId="{43B69331-2883-406A-B836-E0A2AC072515}" dt="2025-07-30T08:09:48.877" v="91" actId="47"/>
        <pc:sldMkLst>
          <pc:docMk/>
          <pc:sldMk cId="0" sldId="302"/>
        </pc:sldMkLst>
      </pc:sldChg>
      <pc:sldChg chg="del">
        <pc:chgData name="Yash Patil" userId="7a618a150cf7399c" providerId="LiveId" clId="{43B69331-2883-406A-B836-E0A2AC072515}" dt="2025-07-30T08:09:49.056" v="92" actId="47"/>
        <pc:sldMkLst>
          <pc:docMk/>
          <pc:sldMk cId="0" sldId="303"/>
        </pc:sldMkLst>
      </pc:sldChg>
      <pc:sldChg chg="del">
        <pc:chgData name="Yash Patil" userId="7a618a150cf7399c" providerId="LiveId" clId="{43B69331-2883-406A-B836-E0A2AC072515}" dt="2025-07-30T08:09:49.687" v="93" actId="47"/>
        <pc:sldMkLst>
          <pc:docMk/>
          <pc:sldMk cId="0" sldId="304"/>
        </pc:sldMkLst>
      </pc:sldChg>
      <pc:sldChg chg="del">
        <pc:chgData name="Yash Patil" userId="7a618a150cf7399c" providerId="LiveId" clId="{43B69331-2883-406A-B836-E0A2AC072515}" dt="2025-07-30T08:09:50.018" v="94" actId="47"/>
        <pc:sldMkLst>
          <pc:docMk/>
          <pc:sldMk cId="0" sldId="305"/>
        </pc:sldMkLst>
      </pc:sldChg>
      <pc:sldChg chg="del">
        <pc:chgData name="Yash Patil" userId="7a618a150cf7399c" providerId="LiveId" clId="{43B69331-2883-406A-B836-E0A2AC072515}" dt="2025-07-30T08:09:50.537" v="95" actId="47"/>
        <pc:sldMkLst>
          <pc:docMk/>
          <pc:sldMk cId="0" sldId="306"/>
        </pc:sldMkLst>
      </pc:sldChg>
      <pc:sldChg chg="modSp mod">
        <pc:chgData name="Yash Patil" userId="7a618a150cf7399c" providerId="LiveId" clId="{43B69331-2883-406A-B836-E0A2AC072515}" dt="2025-07-30T08:25:10.392" v="159" actId="20577"/>
        <pc:sldMkLst>
          <pc:docMk/>
          <pc:sldMk cId="869494859" sldId="316"/>
        </pc:sldMkLst>
        <pc:spChg chg="mod">
          <ac:chgData name="Yash Patil" userId="7a618a150cf7399c" providerId="LiveId" clId="{43B69331-2883-406A-B836-E0A2AC072515}" dt="2025-07-30T08:25:10.392" v="159" actId="20577"/>
          <ac:spMkLst>
            <pc:docMk/>
            <pc:sldMk cId="869494859" sldId="316"/>
            <ac:spMk id="4" creationId="{F2DC44D6-71EB-AFF4-4364-17D5C1E1B172}"/>
          </ac:spMkLst>
        </pc:spChg>
      </pc:sldChg>
      <pc:sldChg chg="addSp delSp modSp mod">
        <pc:chgData name="Yash Patil" userId="7a618a150cf7399c" providerId="LiveId" clId="{43B69331-2883-406A-B836-E0A2AC072515}" dt="2025-07-30T08:08:47.725" v="43" actId="1076"/>
        <pc:sldMkLst>
          <pc:docMk/>
          <pc:sldMk cId="2069627401" sldId="317"/>
        </pc:sldMkLst>
        <pc:spChg chg="add mod">
          <ac:chgData name="Yash Patil" userId="7a618a150cf7399c" providerId="LiveId" clId="{43B69331-2883-406A-B836-E0A2AC072515}" dt="2025-07-30T08:07:59.303" v="41" actId="20577"/>
          <ac:spMkLst>
            <pc:docMk/>
            <pc:sldMk cId="2069627401" sldId="317"/>
            <ac:spMk id="13" creationId="{E957F346-EDB0-079B-8C13-AB6B409D2BA6}"/>
          </ac:spMkLst>
        </pc:spChg>
        <pc:picChg chg="del">
          <ac:chgData name="Yash Patil" userId="7a618a150cf7399c" providerId="LiveId" clId="{43B69331-2883-406A-B836-E0A2AC072515}" dt="2025-07-30T08:07:05.423" v="4" actId="478"/>
          <ac:picMkLst>
            <pc:docMk/>
            <pc:sldMk cId="2069627401" sldId="317"/>
            <ac:picMk id="6" creationId="{DB9DB7EE-E4BD-48D6-C4C6-8F50E6F9E591}"/>
          </ac:picMkLst>
        </pc:picChg>
        <pc:picChg chg="add del">
          <ac:chgData name="Yash Patil" userId="7a618a150cf7399c" providerId="LiveId" clId="{43B69331-2883-406A-B836-E0A2AC072515}" dt="2025-07-30T08:05:01.988" v="1" actId="21"/>
          <ac:picMkLst>
            <pc:docMk/>
            <pc:sldMk cId="2069627401" sldId="317"/>
            <ac:picMk id="8" creationId="{C6E9371A-1F80-8875-D112-B593056BBA95}"/>
          </ac:picMkLst>
        </pc:picChg>
        <pc:picChg chg="add mod">
          <ac:chgData name="Yash Patil" userId="7a618a150cf7399c" providerId="LiveId" clId="{43B69331-2883-406A-B836-E0A2AC072515}" dt="2025-07-30T08:07:20.602" v="5"/>
          <ac:picMkLst>
            <pc:docMk/>
            <pc:sldMk cId="2069627401" sldId="317"/>
            <ac:picMk id="10" creationId="{F577D68C-0D3E-201A-5DD5-04C3602A0ED6}"/>
          </ac:picMkLst>
        </pc:picChg>
        <pc:picChg chg="add mod modCrop">
          <ac:chgData name="Yash Patil" userId="7a618a150cf7399c" providerId="LiveId" clId="{43B69331-2883-406A-B836-E0A2AC072515}" dt="2025-07-30T08:08:47.725" v="43" actId="1076"/>
          <ac:picMkLst>
            <pc:docMk/>
            <pc:sldMk cId="2069627401" sldId="317"/>
            <ac:picMk id="12" creationId="{6DFD3AAC-DFBD-9C84-28EC-B4108D21FC7F}"/>
          </ac:picMkLst>
        </pc:picChg>
      </pc:sldChg>
      <pc:sldChg chg="modSp mod">
        <pc:chgData name="Yash Patil" userId="7a618a150cf7399c" providerId="LiveId" clId="{43B69331-2883-406A-B836-E0A2AC072515}" dt="2025-07-30T08:25:42.823" v="173" actId="20577"/>
        <pc:sldMkLst>
          <pc:docMk/>
          <pc:sldMk cId="3507601711" sldId="318"/>
        </pc:sldMkLst>
        <pc:spChg chg="mod">
          <ac:chgData name="Yash Patil" userId="7a618a150cf7399c" providerId="LiveId" clId="{43B69331-2883-406A-B836-E0A2AC072515}" dt="2025-07-30T08:25:42.823" v="173" actId="20577"/>
          <ac:spMkLst>
            <pc:docMk/>
            <pc:sldMk cId="3507601711" sldId="318"/>
            <ac:spMk id="3" creationId="{1655986F-A836-52CD-F26A-8EE68D59A1CC}"/>
          </ac:spMkLst>
        </pc:spChg>
      </pc:sldChg>
      <pc:sldChg chg="addSp delSp modSp new mod">
        <pc:chgData name="Yash Patil" userId="7a618a150cf7399c" providerId="LiveId" clId="{43B69331-2883-406A-B836-E0A2AC072515}" dt="2025-07-30T08:09:18.298" v="51" actId="478"/>
        <pc:sldMkLst>
          <pc:docMk/>
          <pc:sldMk cId="4104126415" sldId="319"/>
        </pc:sldMkLst>
        <pc:spChg chg="del">
          <ac:chgData name="Yash Patil" userId="7a618a150cf7399c" providerId="LiveId" clId="{43B69331-2883-406A-B836-E0A2AC072515}" dt="2025-07-30T08:09:18.298" v="51" actId="478"/>
          <ac:spMkLst>
            <pc:docMk/>
            <pc:sldMk cId="4104126415" sldId="319"/>
            <ac:spMk id="2" creationId="{355895B7-AE80-694E-1602-98225FC84B20}"/>
          </ac:spMkLst>
        </pc:spChg>
        <pc:picChg chg="add mod">
          <ac:chgData name="Yash Patil" userId="7a618a150cf7399c" providerId="LiveId" clId="{43B69331-2883-406A-B836-E0A2AC072515}" dt="2025-07-30T08:07:02.471" v="3"/>
          <ac:picMkLst>
            <pc:docMk/>
            <pc:sldMk cId="4104126415" sldId="319"/>
            <ac:picMk id="3" creationId="{123DF419-222F-AC31-F31A-92E3AEFBC35E}"/>
          </ac:picMkLst>
        </pc:picChg>
      </pc:sldChg>
      <pc:sldChg chg="addSp delSp modSp new mod">
        <pc:chgData name="Yash Patil" userId="7a618a150cf7399c" providerId="LiveId" clId="{43B69331-2883-406A-B836-E0A2AC072515}" dt="2025-07-30T08:09:06.507" v="50" actId="14100"/>
        <pc:sldMkLst>
          <pc:docMk/>
          <pc:sldMk cId="774511538" sldId="320"/>
        </pc:sldMkLst>
        <pc:spChg chg="del">
          <ac:chgData name="Yash Patil" userId="7a618a150cf7399c" providerId="LiveId" clId="{43B69331-2883-406A-B836-E0A2AC072515}" dt="2025-07-30T08:08:58.229" v="47" actId="478"/>
          <ac:spMkLst>
            <pc:docMk/>
            <pc:sldMk cId="774511538" sldId="320"/>
            <ac:spMk id="2" creationId="{6695FB74-FD3B-03EB-8281-50DA464838C5}"/>
          </ac:spMkLst>
        </pc:spChg>
        <pc:picChg chg="add mod">
          <ac:chgData name="Yash Patil" userId="7a618a150cf7399c" providerId="LiveId" clId="{43B69331-2883-406A-B836-E0A2AC072515}" dt="2025-07-30T08:09:06.507" v="50" actId="14100"/>
          <ac:picMkLst>
            <pc:docMk/>
            <pc:sldMk cId="774511538" sldId="320"/>
            <ac:picMk id="4" creationId="{7FDE97B8-3FD2-E6E9-C2DA-14AB63C8FBAA}"/>
          </ac:picMkLst>
        </pc:picChg>
      </pc:sldChg>
      <pc:sldMasterChg chg="addSldLayout delSldLayout">
        <pc:chgData name="Yash Patil" userId="7a618a150cf7399c" providerId="LiveId" clId="{43B69331-2883-406A-B836-E0A2AC072515}" dt="2025-07-30T08:25:55.567" v="174" actId="47"/>
        <pc:sldMasterMkLst>
          <pc:docMk/>
          <pc:sldMasterMk cId="0" sldId="2147483677"/>
        </pc:sldMasterMkLst>
        <pc:sldLayoutChg chg="del">
          <pc:chgData name="Yash Patil" userId="7a618a150cf7399c" providerId="LiveId" clId="{43B69331-2883-406A-B836-E0A2AC072515}" dt="2025-07-30T08:09:43.450" v="76" actId="47"/>
          <pc:sldLayoutMkLst>
            <pc:docMk/>
            <pc:sldMasterMk cId="0" sldId="2147483677"/>
            <pc:sldLayoutMk cId="0" sldId="2147483650"/>
          </pc:sldLayoutMkLst>
        </pc:sldLayoutChg>
        <pc:sldLayoutChg chg="del">
          <pc:chgData name="Yash Patil" userId="7a618a150cf7399c" providerId="LiveId" clId="{43B69331-2883-406A-B836-E0A2AC072515}" dt="2025-07-30T08:09:25.605" v="54" actId="47"/>
          <pc:sldLayoutMkLst>
            <pc:docMk/>
            <pc:sldMasterMk cId="0" sldId="2147483677"/>
            <pc:sldLayoutMk cId="0" sldId="2147483653"/>
          </pc:sldLayoutMkLst>
        </pc:sldLayoutChg>
        <pc:sldLayoutChg chg="del">
          <pc:chgData name="Yash Patil" userId="7a618a150cf7399c" providerId="LiveId" clId="{43B69331-2883-406A-B836-E0A2AC072515}" dt="2025-07-30T08:09:26.443" v="56" actId="47"/>
          <pc:sldLayoutMkLst>
            <pc:docMk/>
            <pc:sldMasterMk cId="0" sldId="2147483677"/>
            <pc:sldLayoutMk cId="0" sldId="2147483654"/>
          </pc:sldLayoutMkLst>
        </pc:sldLayoutChg>
        <pc:sldLayoutChg chg="del">
          <pc:chgData name="Yash Patil" userId="7a618a150cf7399c" providerId="LiveId" clId="{43B69331-2883-406A-B836-E0A2AC072515}" dt="2025-07-30T08:09:27.248" v="58" actId="47"/>
          <pc:sldLayoutMkLst>
            <pc:docMk/>
            <pc:sldMasterMk cId="0" sldId="2147483677"/>
            <pc:sldLayoutMk cId="0" sldId="2147483656"/>
          </pc:sldLayoutMkLst>
        </pc:sldLayoutChg>
        <pc:sldLayoutChg chg="del">
          <pc:chgData name="Yash Patil" userId="7a618a150cf7399c" providerId="LiveId" clId="{43B69331-2883-406A-B836-E0A2AC072515}" dt="2025-07-30T08:09:29.705" v="61" actId="47"/>
          <pc:sldLayoutMkLst>
            <pc:docMk/>
            <pc:sldMasterMk cId="0" sldId="2147483677"/>
            <pc:sldLayoutMk cId="0" sldId="2147483657"/>
          </pc:sldLayoutMkLst>
        </pc:sldLayoutChg>
        <pc:sldLayoutChg chg="del">
          <pc:chgData name="Yash Patil" userId="7a618a150cf7399c" providerId="LiveId" clId="{43B69331-2883-406A-B836-E0A2AC072515}" dt="2025-07-30T08:09:37.617" v="71" actId="47"/>
          <pc:sldLayoutMkLst>
            <pc:docMk/>
            <pc:sldMasterMk cId="0" sldId="2147483677"/>
            <pc:sldLayoutMk cId="0" sldId="2147483661"/>
          </pc:sldLayoutMkLst>
        </pc:sldLayoutChg>
        <pc:sldLayoutChg chg="del">
          <pc:chgData name="Yash Patil" userId="7a618a150cf7399c" providerId="LiveId" clId="{43B69331-2883-406A-B836-E0A2AC072515}" dt="2025-07-30T08:09:38.071" v="72" actId="47"/>
          <pc:sldLayoutMkLst>
            <pc:docMk/>
            <pc:sldMasterMk cId="0" sldId="2147483677"/>
            <pc:sldLayoutMk cId="0" sldId="2147483662"/>
          </pc:sldLayoutMkLst>
        </pc:sldLayoutChg>
        <pc:sldLayoutChg chg="del">
          <pc:chgData name="Yash Patil" userId="7a618a150cf7399c" providerId="LiveId" clId="{43B69331-2883-406A-B836-E0A2AC072515}" dt="2025-07-30T08:09:24.958" v="52" actId="47"/>
          <pc:sldLayoutMkLst>
            <pc:docMk/>
            <pc:sldMasterMk cId="0" sldId="2147483677"/>
            <pc:sldLayoutMk cId="0" sldId="2147483663"/>
          </pc:sldLayoutMkLst>
        </pc:sldLayoutChg>
        <pc:sldLayoutChg chg="del">
          <pc:chgData name="Yash Patil" userId="7a618a150cf7399c" providerId="LiveId" clId="{43B69331-2883-406A-B836-E0A2AC072515}" dt="2025-07-30T08:09:36.627" v="69" actId="47"/>
          <pc:sldLayoutMkLst>
            <pc:docMk/>
            <pc:sldMasterMk cId="0" sldId="2147483677"/>
            <pc:sldLayoutMk cId="0" sldId="2147483664"/>
          </pc:sldLayoutMkLst>
        </pc:sldLayoutChg>
        <pc:sldLayoutChg chg="del">
          <pc:chgData name="Yash Patil" userId="7a618a150cf7399c" providerId="LiveId" clId="{43B69331-2883-406A-B836-E0A2AC072515}" dt="2025-07-30T08:09:43.971" v="77" actId="47"/>
          <pc:sldLayoutMkLst>
            <pc:docMk/>
            <pc:sldMasterMk cId="0" sldId="2147483677"/>
            <pc:sldLayoutMk cId="0" sldId="2147483665"/>
          </pc:sldLayoutMkLst>
        </pc:sldLayoutChg>
        <pc:sldLayoutChg chg="del">
          <pc:chgData name="Yash Patil" userId="7a618a150cf7399c" providerId="LiveId" clId="{43B69331-2883-406A-B836-E0A2AC072515}" dt="2025-07-30T08:09:25.137" v="53" actId="47"/>
          <pc:sldLayoutMkLst>
            <pc:docMk/>
            <pc:sldMasterMk cId="0" sldId="2147483677"/>
            <pc:sldLayoutMk cId="0" sldId="2147483667"/>
          </pc:sldLayoutMkLst>
        </pc:sldLayoutChg>
        <pc:sldLayoutChg chg="del">
          <pc:chgData name="Yash Patil" userId="7a618a150cf7399c" providerId="LiveId" clId="{43B69331-2883-406A-B836-E0A2AC072515}" dt="2025-07-30T08:09:26.065" v="55" actId="47"/>
          <pc:sldLayoutMkLst>
            <pc:docMk/>
            <pc:sldMasterMk cId="0" sldId="2147483677"/>
            <pc:sldLayoutMk cId="0" sldId="2147483668"/>
          </pc:sldLayoutMkLst>
        </pc:sldLayoutChg>
        <pc:sldLayoutChg chg="del">
          <pc:chgData name="Yash Patil" userId="7a618a150cf7399c" providerId="LiveId" clId="{43B69331-2883-406A-B836-E0A2AC072515}" dt="2025-07-30T08:09:26.836" v="57" actId="47"/>
          <pc:sldLayoutMkLst>
            <pc:docMk/>
            <pc:sldMasterMk cId="0" sldId="2147483677"/>
            <pc:sldLayoutMk cId="0" sldId="2147483669"/>
          </pc:sldLayoutMkLst>
        </pc:sldLayoutChg>
        <pc:sldLayoutChg chg="del">
          <pc:chgData name="Yash Patil" userId="7a618a150cf7399c" providerId="LiveId" clId="{43B69331-2883-406A-B836-E0A2AC072515}" dt="2025-07-30T08:09:31.595" v="64" actId="47"/>
          <pc:sldLayoutMkLst>
            <pc:docMk/>
            <pc:sldMasterMk cId="0" sldId="2147483677"/>
            <pc:sldLayoutMk cId="0" sldId="2147483670"/>
          </pc:sldLayoutMkLst>
        </pc:sldLayoutChg>
        <pc:sldLayoutChg chg="add del">
          <pc:chgData name="Yash Patil" userId="7a618a150cf7399c" providerId="LiveId" clId="{43B69331-2883-406A-B836-E0A2AC072515}" dt="2025-07-30T08:25:55.567" v="174" actId="47"/>
          <pc:sldLayoutMkLst>
            <pc:docMk/>
            <pc:sldMasterMk cId="0" sldId="2147483677"/>
            <pc:sldLayoutMk cId="0" sldId="2147483671"/>
          </pc:sldLayoutMkLst>
        </pc:sldLayoutChg>
      </pc:sldMasterChg>
      <pc:sldMasterChg chg="del delSldLayout">
        <pc:chgData name="Yash Patil" userId="7a618a150cf7399c" providerId="LiveId" clId="{43B69331-2883-406A-B836-E0A2AC072515}" dt="2025-07-30T08:09:50.537" v="95" actId="47"/>
        <pc:sldMasterMkLst>
          <pc:docMk/>
          <pc:sldMasterMk cId="0" sldId="2147483678"/>
        </pc:sldMasterMkLst>
        <pc:sldLayoutChg chg="del">
          <pc:chgData name="Yash Patil" userId="7a618a150cf7399c" providerId="LiveId" clId="{43B69331-2883-406A-B836-E0A2AC072515}" dt="2025-07-30T08:09:50.537" v="95" actId="47"/>
          <pc:sldLayoutMkLst>
            <pc:docMk/>
            <pc:sldMasterMk cId="0" sldId="2147483678"/>
            <pc:sldLayoutMk cId="0" sldId="2147483675"/>
          </pc:sldLayoutMkLst>
        </pc:sldLayoutChg>
        <pc:sldLayoutChg chg="del">
          <pc:chgData name="Yash Patil" userId="7a618a150cf7399c" providerId="LiveId" clId="{43B69331-2883-406A-B836-E0A2AC072515}" dt="2025-07-30T08:09:47.938" v="88" actId="47"/>
          <pc:sldLayoutMkLst>
            <pc:docMk/>
            <pc:sldMasterMk cId="0" sldId="2147483678"/>
            <pc:sldLayoutMk cId="0" sldId="214748367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a:extLst>
            <a:ext uri="{FF2B5EF4-FFF2-40B4-BE49-F238E27FC236}">
              <a16:creationId xmlns:a16="http://schemas.microsoft.com/office/drawing/2014/main" id="{50F3D830-5333-1AD9-DC4E-EA97F91FA950}"/>
            </a:ext>
          </a:extLst>
        </p:cNvPr>
        <p:cNvGrpSpPr/>
        <p:nvPr/>
      </p:nvGrpSpPr>
      <p:grpSpPr>
        <a:xfrm>
          <a:off x="0" y="0"/>
          <a:ext cx="0" cy="0"/>
          <a:chOff x="0" y="0"/>
          <a:chExt cx="0" cy="0"/>
        </a:xfrm>
      </p:grpSpPr>
      <p:sp>
        <p:nvSpPr>
          <p:cNvPr id="538" name="Google Shape;538;gfe7f402e94_0_267:notes">
            <a:extLst>
              <a:ext uri="{FF2B5EF4-FFF2-40B4-BE49-F238E27FC236}">
                <a16:creationId xmlns:a16="http://schemas.microsoft.com/office/drawing/2014/main" id="{1EC2C950-3D67-11CC-5FC7-D6A15322A0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fe7f402e94_0_267:notes">
            <a:extLst>
              <a:ext uri="{FF2B5EF4-FFF2-40B4-BE49-F238E27FC236}">
                <a16:creationId xmlns:a16="http://schemas.microsoft.com/office/drawing/2014/main" id="{44D60D36-8151-1396-2913-CBA4BD28DC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7957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a8118e5e7d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2a8118e5e7d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2767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8be8eb8a1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38be8eb8a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2fc2de9d9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2fc2de9d9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fe7f402e94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fe7f402e94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fe7f402e94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fe7f402e94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fe7f402e94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fe7f402e94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a:extLst>
            <a:ext uri="{FF2B5EF4-FFF2-40B4-BE49-F238E27FC236}">
              <a16:creationId xmlns:a16="http://schemas.microsoft.com/office/drawing/2014/main" id="{23C9380D-BAD8-F097-B07C-F14156B695FE}"/>
            </a:ext>
          </a:extLst>
        </p:cNvPr>
        <p:cNvGrpSpPr/>
        <p:nvPr/>
      </p:nvGrpSpPr>
      <p:grpSpPr>
        <a:xfrm>
          <a:off x="0" y="0"/>
          <a:ext cx="0" cy="0"/>
          <a:chOff x="0" y="0"/>
          <a:chExt cx="0" cy="0"/>
        </a:xfrm>
      </p:grpSpPr>
      <p:sp>
        <p:nvSpPr>
          <p:cNvPr id="538" name="Google Shape;538;gfe7f402e94_0_267:notes">
            <a:extLst>
              <a:ext uri="{FF2B5EF4-FFF2-40B4-BE49-F238E27FC236}">
                <a16:creationId xmlns:a16="http://schemas.microsoft.com/office/drawing/2014/main" id="{CDBDF1FD-9286-817A-F616-1BDC1F66C5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fe7f402e94_0_267:notes">
            <a:extLst>
              <a:ext uri="{FF2B5EF4-FFF2-40B4-BE49-F238E27FC236}">
                <a16:creationId xmlns:a16="http://schemas.microsoft.com/office/drawing/2014/main" id="{EECCE359-E012-51C0-82A1-8CC939E14D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8577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a:extLst>
            <a:ext uri="{FF2B5EF4-FFF2-40B4-BE49-F238E27FC236}">
              <a16:creationId xmlns:a16="http://schemas.microsoft.com/office/drawing/2014/main" id="{DAD53B52-EC66-CDBD-FAAC-291B91023967}"/>
            </a:ext>
          </a:extLst>
        </p:cNvPr>
        <p:cNvGrpSpPr/>
        <p:nvPr/>
      </p:nvGrpSpPr>
      <p:grpSpPr>
        <a:xfrm>
          <a:off x="0" y="0"/>
          <a:ext cx="0" cy="0"/>
          <a:chOff x="0" y="0"/>
          <a:chExt cx="0" cy="0"/>
        </a:xfrm>
      </p:grpSpPr>
      <p:sp>
        <p:nvSpPr>
          <p:cNvPr id="538" name="Google Shape;538;gfe7f402e94_0_267:notes">
            <a:extLst>
              <a:ext uri="{FF2B5EF4-FFF2-40B4-BE49-F238E27FC236}">
                <a16:creationId xmlns:a16="http://schemas.microsoft.com/office/drawing/2014/main" id="{41B25EF9-893A-A56D-2956-37DFD01C50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fe7f402e94_0_267:notes">
            <a:extLst>
              <a:ext uri="{FF2B5EF4-FFF2-40B4-BE49-F238E27FC236}">
                <a16:creationId xmlns:a16="http://schemas.microsoft.com/office/drawing/2014/main" id="{B6CDD72A-0A9B-53C7-A4CD-D8E680F3FC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2221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flipH="1">
            <a:off x="79" y="3092425"/>
            <a:ext cx="4935718" cy="2054367"/>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a:spLocks noGrp="1"/>
          </p:cNvSpPr>
          <p:nvPr>
            <p:ph type="pic" idx="2"/>
          </p:nvPr>
        </p:nvSpPr>
        <p:spPr>
          <a:xfrm>
            <a:off x="5903225" y="-3000"/>
            <a:ext cx="3239400" cy="5143500"/>
          </a:xfrm>
          <a:prstGeom prst="rect">
            <a:avLst/>
          </a:prstGeom>
          <a:noFill/>
          <a:ln>
            <a:noFill/>
          </a:ln>
        </p:spPr>
      </p:sp>
      <p:sp>
        <p:nvSpPr>
          <p:cNvPr id="11" name="Google Shape;11;p2"/>
          <p:cNvSpPr txBox="1">
            <a:spLocks noGrp="1"/>
          </p:cNvSpPr>
          <p:nvPr>
            <p:ph type="ctrTitle"/>
          </p:nvPr>
        </p:nvSpPr>
        <p:spPr>
          <a:xfrm>
            <a:off x="713225" y="1408575"/>
            <a:ext cx="5190000" cy="1717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8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713225" y="3049800"/>
            <a:ext cx="5190000" cy="396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25"/>
        <p:cNvGrpSpPr/>
        <p:nvPr/>
      </p:nvGrpSpPr>
      <p:grpSpPr>
        <a:xfrm>
          <a:off x="0" y="0"/>
          <a:ext cx="0" cy="0"/>
          <a:chOff x="0" y="0"/>
          <a:chExt cx="0" cy="0"/>
        </a:xfrm>
      </p:grpSpPr>
      <p:sp>
        <p:nvSpPr>
          <p:cNvPr id="226" name="Google Shape;226;p26"/>
          <p:cNvSpPr/>
          <p:nvPr/>
        </p:nvSpPr>
        <p:spPr>
          <a:xfrm flipH="1">
            <a:off x="19" y="0"/>
            <a:ext cx="664655" cy="5147934"/>
          </a:xfrm>
          <a:custGeom>
            <a:avLst/>
            <a:gdLst/>
            <a:ahLst/>
            <a:cxnLst/>
            <a:rect l="l" t="t" r="r" b="b"/>
            <a:pathLst>
              <a:path w="22768" h="132525" extrusionOk="0">
                <a:moveTo>
                  <a:pt x="10039" y="0"/>
                </a:moveTo>
                <a:cubicBezTo>
                  <a:pt x="10039" y="0"/>
                  <a:pt x="1" y="13652"/>
                  <a:pt x="4551" y="38172"/>
                </a:cubicBezTo>
                <a:cubicBezTo>
                  <a:pt x="9109" y="62692"/>
                  <a:pt x="20183" y="74689"/>
                  <a:pt x="20183" y="91556"/>
                </a:cubicBezTo>
                <a:cubicBezTo>
                  <a:pt x="20183" y="102730"/>
                  <a:pt x="18110" y="115146"/>
                  <a:pt x="5794" y="132525"/>
                </a:cubicBezTo>
                <a:lnTo>
                  <a:pt x="22767" y="132525"/>
                </a:lnTo>
                <a:lnTo>
                  <a:pt x="227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7" name="Google Shape;227;p26"/>
          <p:cNvPicPr preferRelativeResize="0"/>
          <p:nvPr/>
        </p:nvPicPr>
        <p:blipFill>
          <a:blip r:embed="rId2">
            <a:alphaModFix/>
          </a:blip>
          <a:stretch>
            <a:fillRect/>
          </a:stretch>
        </p:blipFill>
        <p:spPr>
          <a:xfrm rot="5400000">
            <a:off x="135964" y="38586"/>
            <a:ext cx="557475" cy="737001"/>
          </a:xfrm>
          <a:prstGeom prst="rect">
            <a:avLst/>
          </a:prstGeom>
          <a:noFill/>
          <a:ln>
            <a:noFill/>
          </a:ln>
        </p:spPr>
      </p:pic>
      <p:pic>
        <p:nvPicPr>
          <p:cNvPr id="228" name="Google Shape;228;p26"/>
          <p:cNvPicPr preferRelativeResize="0"/>
          <p:nvPr/>
        </p:nvPicPr>
        <p:blipFill>
          <a:blip r:embed="rId3">
            <a:alphaModFix/>
          </a:blip>
          <a:stretch>
            <a:fillRect/>
          </a:stretch>
        </p:blipFill>
        <p:spPr>
          <a:xfrm flipH="1">
            <a:off x="-1" y="4010025"/>
            <a:ext cx="2029476" cy="1170050"/>
          </a:xfrm>
          <a:prstGeom prst="rect">
            <a:avLst/>
          </a:prstGeom>
          <a:noFill/>
          <a:ln>
            <a:noFill/>
          </a:ln>
          <a:effectLst>
            <a:outerShdw blurRad="85725" dist="114300" dir="8520000" algn="bl" rotWithShape="0">
              <a:srgbClr val="000000">
                <a:alpha val="31000"/>
              </a:srgbClr>
            </a:outerShdw>
          </a:effectLst>
        </p:spPr>
      </p:pic>
      <p:pic>
        <p:nvPicPr>
          <p:cNvPr id="229" name="Google Shape;229;p26"/>
          <p:cNvPicPr preferRelativeResize="0"/>
          <p:nvPr/>
        </p:nvPicPr>
        <p:blipFill>
          <a:blip r:embed="rId4">
            <a:alphaModFix/>
          </a:blip>
          <a:stretch>
            <a:fillRect/>
          </a:stretch>
        </p:blipFill>
        <p:spPr>
          <a:xfrm>
            <a:off x="-679743" y="1504875"/>
            <a:ext cx="1953388" cy="1779524"/>
          </a:xfrm>
          <a:prstGeom prst="rect">
            <a:avLst/>
          </a:prstGeom>
          <a:noFill/>
          <a:ln>
            <a:noFill/>
          </a:ln>
          <a:effectLst>
            <a:outerShdw blurRad="85725" dist="114300" dir="8520000" algn="bl" rotWithShape="0">
              <a:srgbClr val="000000">
                <a:alpha val="31000"/>
              </a:srgbClr>
            </a:outerShdw>
          </a:effectLst>
        </p:spPr>
      </p:pic>
      <p:sp>
        <p:nvSpPr>
          <p:cNvPr id="230" name="Google Shape;230;p26"/>
          <p:cNvSpPr/>
          <p:nvPr/>
        </p:nvSpPr>
        <p:spPr>
          <a:xfrm rot="10800000" flipH="1">
            <a:off x="8479344" y="0"/>
            <a:ext cx="664655" cy="5147934"/>
          </a:xfrm>
          <a:custGeom>
            <a:avLst/>
            <a:gdLst/>
            <a:ahLst/>
            <a:cxnLst/>
            <a:rect l="l" t="t" r="r" b="b"/>
            <a:pathLst>
              <a:path w="22768" h="132525" extrusionOk="0">
                <a:moveTo>
                  <a:pt x="10039" y="0"/>
                </a:moveTo>
                <a:cubicBezTo>
                  <a:pt x="10039" y="0"/>
                  <a:pt x="1" y="13652"/>
                  <a:pt x="4551" y="38172"/>
                </a:cubicBezTo>
                <a:cubicBezTo>
                  <a:pt x="9109" y="62692"/>
                  <a:pt x="20183" y="74689"/>
                  <a:pt x="20183" y="91556"/>
                </a:cubicBezTo>
                <a:cubicBezTo>
                  <a:pt x="20183" y="102730"/>
                  <a:pt x="18110" y="115146"/>
                  <a:pt x="5794" y="132525"/>
                </a:cubicBezTo>
                <a:lnTo>
                  <a:pt x="22767" y="132525"/>
                </a:lnTo>
                <a:lnTo>
                  <a:pt x="227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1" name="Google Shape;231;p26"/>
          <p:cNvPicPr preferRelativeResize="0"/>
          <p:nvPr/>
        </p:nvPicPr>
        <p:blipFill>
          <a:blip r:embed="rId3">
            <a:alphaModFix/>
          </a:blip>
          <a:stretch>
            <a:fillRect/>
          </a:stretch>
        </p:blipFill>
        <p:spPr>
          <a:xfrm rot="10800000" flipH="1">
            <a:off x="7151774" y="0"/>
            <a:ext cx="2029476" cy="1170050"/>
          </a:xfrm>
          <a:prstGeom prst="rect">
            <a:avLst/>
          </a:prstGeom>
          <a:noFill/>
          <a:ln>
            <a:noFill/>
          </a:ln>
          <a:effectLst>
            <a:outerShdw blurRad="85725" dist="114300" dir="8520000" algn="bl" rotWithShape="0">
              <a:srgbClr val="000000">
                <a:alpha val="31000"/>
              </a:srgbClr>
            </a:outerShdw>
          </a:effec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2">
    <p:spTree>
      <p:nvGrpSpPr>
        <p:cNvPr id="1" name="Shape 232"/>
        <p:cNvGrpSpPr/>
        <p:nvPr/>
      </p:nvGrpSpPr>
      <p:grpSpPr>
        <a:xfrm>
          <a:off x="0" y="0"/>
          <a:ext cx="0" cy="0"/>
          <a:chOff x="0" y="0"/>
          <a:chExt cx="0" cy="0"/>
        </a:xfrm>
      </p:grpSpPr>
      <p:pic>
        <p:nvPicPr>
          <p:cNvPr id="233" name="Google Shape;233;p27"/>
          <p:cNvPicPr preferRelativeResize="0"/>
          <p:nvPr/>
        </p:nvPicPr>
        <p:blipFill>
          <a:blip r:embed="rId2">
            <a:alphaModFix/>
          </a:blip>
          <a:stretch>
            <a:fillRect/>
          </a:stretch>
        </p:blipFill>
        <p:spPr>
          <a:xfrm rot="-5400004" flipH="1">
            <a:off x="7575697" y="4050950"/>
            <a:ext cx="850930" cy="1241274"/>
          </a:xfrm>
          <a:prstGeom prst="rect">
            <a:avLst/>
          </a:prstGeom>
          <a:noFill/>
          <a:ln>
            <a:noFill/>
          </a:ln>
        </p:spPr>
      </p:pic>
      <p:sp>
        <p:nvSpPr>
          <p:cNvPr id="234" name="Google Shape;234;p27"/>
          <p:cNvSpPr/>
          <p:nvPr/>
        </p:nvSpPr>
        <p:spPr>
          <a:xfrm rot="10800000" flipH="1">
            <a:off x="4618876" y="56"/>
            <a:ext cx="4525271" cy="1883375"/>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flipH="1">
            <a:off x="81" y="3511194"/>
            <a:ext cx="3889834" cy="1618891"/>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27"/>
          <p:cNvPicPr preferRelativeResize="0"/>
          <p:nvPr/>
        </p:nvPicPr>
        <p:blipFill>
          <a:blip r:embed="rId2">
            <a:alphaModFix/>
          </a:blip>
          <a:stretch>
            <a:fillRect/>
          </a:stretch>
        </p:blipFill>
        <p:spPr>
          <a:xfrm rot="-10673342" flipH="1">
            <a:off x="163721" y="3464550"/>
            <a:ext cx="850930" cy="1241273"/>
          </a:xfrm>
          <a:prstGeom prst="rect">
            <a:avLst/>
          </a:prstGeom>
          <a:noFill/>
          <a:ln>
            <a:noFill/>
          </a:ln>
        </p:spPr>
      </p:pic>
      <p:pic>
        <p:nvPicPr>
          <p:cNvPr id="237" name="Google Shape;237;p27"/>
          <p:cNvPicPr preferRelativeResize="0"/>
          <p:nvPr/>
        </p:nvPicPr>
        <p:blipFill>
          <a:blip r:embed="rId3">
            <a:alphaModFix/>
          </a:blip>
          <a:stretch>
            <a:fillRect/>
          </a:stretch>
        </p:blipFill>
        <p:spPr>
          <a:xfrm rot="10800000">
            <a:off x="7948424" y="-392473"/>
            <a:ext cx="1280775" cy="2651700"/>
          </a:xfrm>
          <a:prstGeom prst="rect">
            <a:avLst/>
          </a:prstGeom>
          <a:noFill/>
          <a:ln>
            <a:noFill/>
          </a:ln>
          <a:effectLst>
            <a:outerShdw blurRad="85725" dist="133350" dir="10260000" algn="bl" rotWithShape="0">
              <a:srgbClr val="000000">
                <a:alpha val="24000"/>
              </a:srgbClr>
            </a:outerShdw>
          </a:effectLst>
        </p:spPr>
      </p:pic>
      <p:pic>
        <p:nvPicPr>
          <p:cNvPr id="238" name="Google Shape;238;p27"/>
          <p:cNvPicPr preferRelativeResize="0"/>
          <p:nvPr/>
        </p:nvPicPr>
        <p:blipFill>
          <a:blip r:embed="rId4">
            <a:alphaModFix/>
          </a:blip>
          <a:stretch>
            <a:fillRect/>
          </a:stretch>
        </p:blipFill>
        <p:spPr>
          <a:xfrm rot="5400000" flipH="1">
            <a:off x="-507238" y="396163"/>
            <a:ext cx="2262100" cy="1304174"/>
          </a:xfrm>
          <a:prstGeom prst="rect">
            <a:avLst/>
          </a:prstGeom>
          <a:noFill/>
          <a:ln>
            <a:noFill/>
          </a:ln>
          <a:effectLst>
            <a:outerShdw blurRad="85725" dist="133350" dir="10260000" algn="bl" rotWithShape="0">
              <a:srgbClr val="000000">
                <a:alpha val="24000"/>
              </a:srgbClr>
            </a:outerShdw>
          </a:effectLst>
        </p:spPr>
      </p:pic>
      <p:pic>
        <p:nvPicPr>
          <p:cNvPr id="239" name="Google Shape;239;p27"/>
          <p:cNvPicPr preferRelativeResize="0"/>
          <p:nvPr/>
        </p:nvPicPr>
        <p:blipFill>
          <a:blip r:embed="rId5">
            <a:alphaModFix/>
          </a:blip>
          <a:stretch>
            <a:fillRect/>
          </a:stretch>
        </p:blipFill>
        <p:spPr>
          <a:xfrm>
            <a:off x="7997895" y="3371577"/>
            <a:ext cx="1454580" cy="1601125"/>
          </a:xfrm>
          <a:prstGeom prst="rect">
            <a:avLst/>
          </a:prstGeom>
          <a:noFill/>
          <a:ln>
            <a:noFill/>
          </a:ln>
          <a:effectLst>
            <a:outerShdw blurRad="85725" dist="114300" dir="8520000" algn="bl" rotWithShape="0">
              <a:srgbClr val="000000">
                <a:alpha val="31000"/>
              </a:srgbClr>
            </a:outerShdw>
          </a:effec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9_2_1">
    <p:spTree>
      <p:nvGrpSpPr>
        <p:cNvPr id="1" name="Shape 240"/>
        <p:cNvGrpSpPr/>
        <p:nvPr/>
      </p:nvGrpSpPr>
      <p:grpSpPr>
        <a:xfrm>
          <a:off x="0" y="0"/>
          <a:ext cx="0" cy="0"/>
          <a:chOff x="0" y="0"/>
          <a:chExt cx="0" cy="0"/>
        </a:xfrm>
      </p:grpSpPr>
      <p:sp>
        <p:nvSpPr>
          <p:cNvPr id="241" name="Google Shape;241;p28"/>
          <p:cNvSpPr/>
          <p:nvPr/>
        </p:nvSpPr>
        <p:spPr>
          <a:xfrm rot="-5400000">
            <a:off x="4220564" y="214207"/>
            <a:ext cx="708729" cy="9149857"/>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2" name="Google Shape;242;p28"/>
          <p:cNvPicPr preferRelativeResize="0"/>
          <p:nvPr/>
        </p:nvPicPr>
        <p:blipFill>
          <a:blip r:embed="rId2">
            <a:alphaModFix/>
          </a:blip>
          <a:stretch>
            <a:fillRect/>
          </a:stretch>
        </p:blipFill>
        <p:spPr>
          <a:xfrm rot="6878286">
            <a:off x="47631" y="926882"/>
            <a:ext cx="611931" cy="892639"/>
          </a:xfrm>
          <a:prstGeom prst="rect">
            <a:avLst/>
          </a:prstGeom>
          <a:noFill/>
          <a:ln>
            <a:noFill/>
          </a:ln>
        </p:spPr>
      </p:pic>
      <p:pic>
        <p:nvPicPr>
          <p:cNvPr id="243" name="Google Shape;243;p28"/>
          <p:cNvPicPr preferRelativeResize="0"/>
          <p:nvPr/>
        </p:nvPicPr>
        <p:blipFill>
          <a:blip r:embed="rId3">
            <a:alphaModFix/>
          </a:blip>
          <a:stretch>
            <a:fillRect/>
          </a:stretch>
        </p:blipFill>
        <p:spPr>
          <a:xfrm>
            <a:off x="8379576" y="4285601"/>
            <a:ext cx="474175" cy="743151"/>
          </a:xfrm>
          <a:prstGeom prst="rect">
            <a:avLst/>
          </a:prstGeom>
          <a:noFill/>
          <a:ln>
            <a:noFill/>
          </a:ln>
        </p:spPr>
      </p:pic>
      <p:pic>
        <p:nvPicPr>
          <p:cNvPr id="244" name="Google Shape;244;p28"/>
          <p:cNvPicPr preferRelativeResize="0"/>
          <p:nvPr/>
        </p:nvPicPr>
        <p:blipFill>
          <a:blip r:embed="rId4">
            <a:alphaModFix/>
          </a:blip>
          <a:stretch>
            <a:fillRect/>
          </a:stretch>
        </p:blipFill>
        <p:spPr>
          <a:xfrm rot="-7771461">
            <a:off x="8309337" y="133200"/>
            <a:ext cx="614650" cy="812601"/>
          </a:xfrm>
          <a:prstGeom prst="rect">
            <a:avLst/>
          </a:prstGeom>
          <a:noFill/>
          <a:ln>
            <a:noFill/>
          </a:ln>
        </p:spPr>
      </p:pic>
      <p:pic>
        <p:nvPicPr>
          <p:cNvPr id="245" name="Google Shape;245;p28"/>
          <p:cNvPicPr preferRelativeResize="0"/>
          <p:nvPr/>
        </p:nvPicPr>
        <p:blipFill>
          <a:blip r:embed="rId5">
            <a:alphaModFix/>
          </a:blip>
          <a:stretch>
            <a:fillRect/>
          </a:stretch>
        </p:blipFill>
        <p:spPr>
          <a:xfrm rot="5400000" flipH="1">
            <a:off x="-336349" y="269674"/>
            <a:ext cx="1436398" cy="828100"/>
          </a:xfrm>
          <a:prstGeom prst="rect">
            <a:avLst/>
          </a:prstGeom>
          <a:noFill/>
          <a:ln>
            <a:noFill/>
          </a:ln>
          <a:effectLst>
            <a:outerShdw blurRad="85725" dist="114300" dir="8460000" algn="bl" rotWithShape="0">
              <a:srgbClr val="000000">
                <a:alpha val="28000"/>
              </a:srgbClr>
            </a:outerShdw>
          </a:effectLst>
        </p:spPr>
      </p:pic>
      <p:pic>
        <p:nvPicPr>
          <p:cNvPr id="246" name="Google Shape;246;p28"/>
          <p:cNvPicPr preferRelativeResize="0"/>
          <p:nvPr/>
        </p:nvPicPr>
        <p:blipFill>
          <a:blip r:embed="rId3">
            <a:alphaModFix/>
          </a:blip>
          <a:stretch>
            <a:fillRect/>
          </a:stretch>
        </p:blipFill>
        <p:spPr>
          <a:xfrm rot="-5771227">
            <a:off x="551474" y="4293199"/>
            <a:ext cx="464477" cy="72795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403"/>
        <p:cNvGrpSpPr/>
        <p:nvPr/>
      </p:nvGrpSpPr>
      <p:grpSpPr>
        <a:xfrm>
          <a:off x="0" y="0"/>
          <a:ext cx="0" cy="0"/>
          <a:chOff x="0" y="0"/>
          <a:chExt cx="0" cy="0"/>
        </a:xfrm>
      </p:grpSpPr>
      <p:pic>
        <p:nvPicPr>
          <p:cNvPr id="404" name="Google Shape;404;p24"/>
          <p:cNvPicPr preferRelativeResize="0"/>
          <p:nvPr/>
        </p:nvPicPr>
        <p:blipFill rotWithShape="1">
          <a:blip r:embed="rId2">
            <a:alphaModFix amt="25000"/>
          </a:blip>
          <a:srcRect l="4414" t="15551" r="4194" b="15634"/>
          <a:stretch/>
        </p:blipFill>
        <p:spPr>
          <a:xfrm>
            <a:off x="0" y="0"/>
            <a:ext cx="9144003" cy="5143500"/>
          </a:xfrm>
          <a:prstGeom prst="rect">
            <a:avLst/>
          </a:prstGeom>
          <a:noFill/>
          <a:ln>
            <a:noFill/>
          </a:ln>
        </p:spPr>
      </p:pic>
      <p:sp>
        <p:nvSpPr>
          <p:cNvPr id="405" name="Google Shape;405;p24"/>
          <p:cNvSpPr txBox="1">
            <a:spLocks noGrp="1"/>
          </p:cNvSpPr>
          <p:nvPr>
            <p:ph type="ctrTitle"/>
          </p:nvPr>
        </p:nvSpPr>
        <p:spPr>
          <a:xfrm>
            <a:off x="2382250" y="644100"/>
            <a:ext cx="4379400" cy="105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06" name="Google Shape;406;p24"/>
          <p:cNvSpPr txBox="1">
            <a:spLocks noGrp="1"/>
          </p:cNvSpPr>
          <p:nvPr>
            <p:ph type="subTitle" idx="1"/>
          </p:nvPr>
        </p:nvSpPr>
        <p:spPr>
          <a:xfrm>
            <a:off x="2382350" y="1700400"/>
            <a:ext cx="4379400" cy="117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07" name="Google Shape;407;p24"/>
          <p:cNvSpPr txBox="1"/>
          <p:nvPr/>
        </p:nvSpPr>
        <p:spPr>
          <a:xfrm>
            <a:off x="2382325" y="3563450"/>
            <a:ext cx="4379400" cy="615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000">
                <a:solidFill>
                  <a:schemeClr val="dk1"/>
                </a:solidFill>
                <a:latin typeface="Rubik"/>
                <a:ea typeface="Rubik"/>
                <a:cs typeface="Rubik"/>
                <a:sym typeface="Rubik"/>
              </a:rPr>
              <a:t>CREDITS: This presentation template was created by </a:t>
            </a:r>
            <a:r>
              <a:rPr lang="en" sz="1000" b="1" u="sng">
                <a:solidFill>
                  <a:schemeClr val="dk1"/>
                </a:solidFill>
                <a:latin typeface="Rubik"/>
                <a:ea typeface="Rubik"/>
                <a:cs typeface="Rubik"/>
                <a:sym typeface="Rubik"/>
                <a:hlinkClick r:id="rId3">
                  <a:extLst>
                    <a:ext uri="{A12FA001-AC4F-418D-AE19-62706E023703}">
                      <ahyp:hlinkClr xmlns:ahyp="http://schemas.microsoft.com/office/drawing/2018/hyperlinkcolor" val="tx"/>
                    </a:ext>
                  </a:extLst>
                </a:hlinkClick>
              </a:rPr>
              <a:t>Slidesgo</a:t>
            </a:r>
            <a:r>
              <a:rPr lang="en" sz="1000" u="sng">
                <a:solidFill>
                  <a:schemeClr val="dk1"/>
                </a:solidFill>
                <a:latin typeface="Rubik"/>
                <a:ea typeface="Rubik"/>
                <a:cs typeface="Rubik"/>
                <a:sym typeface="Rubik"/>
              </a:rPr>
              <a:t>,</a:t>
            </a:r>
            <a:r>
              <a:rPr lang="en" sz="1000">
                <a:solidFill>
                  <a:schemeClr val="dk1"/>
                </a:solidFill>
                <a:latin typeface="Rubik"/>
                <a:ea typeface="Rubik"/>
                <a:cs typeface="Rubik"/>
                <a:sym typeface="Rubik"/>
              </a:rPr>
              <a:t> and includes icons by </a:t>
            </a:r>
            <a:r>
              <a:rPr lang="en" sz="1000" b="1" u="sng">
                <a:solidFill>
                  <a:schemeClr val="dk1"/>
                </a:solidFill>
                <a:latin typeface="Rubik"/>
                <a:ea typeface="Rubik"/>
                <a:cs typeface="Rubik"/>
                <a:sym typeface="Rubik"/>
                <a:hlinkClick r:id="rId4">
                  <a:extLst>
                    <a:ext uri="{A12FA001-AC4F-418D-AE19-62706E023703}">
                      <ahyp:hlinkClr xmlns:ahyp="http://schemas.microsoft.com/office/drawing/2018/hyperlinkcolor" val="tx"/>
                    </a:ext>
                  </a:extLst>
                </a:hlinkClick>
              </a:rPr>
              <a:t>Flaticon</a:t>
            </a:r>
            <a:r>
              <a:rPr lang="en" sz="1000">
                <a:solidFill>
                  <a:schemeClr val="dk1"/>
                </a:solidFill>
                <a:latin typeface="Rubik"/>
                <a:ea typeface="Rubik"/>
                <a:cs typeface="Rubik"/>
                <a:sym typeface="Rubik"/>
              </a:rPr>
              <a:t>, and infographics &amp; images by </a:t>
            </a:r>
            <a:r>
              <a:rPr lang="en" sz="1000" b="1" u="sng">
                <a:solidFill>
                  <a:schemeClr val="dk1"/>
                </a:solidFill>
                <a:latin typeface="Rubik"/>
                <a:ea typeface="Rubik"/>
                <a:cs typeface="Rubik"/>
                <a:sym typeface="Rubik"/>
                <a:hlinkClick r:id="rId5">
                  <a:extLst>
                    <a:ext uri="{A12FA001-AC4F-418D-AE19-62706E023703}">
                      <ahyp:hlinkClr xmlns:ahyp="http://schemas.microsoft.com/office/drawing/2018/hyperlinkcolor" val="tx"/>
                    </a:ext>
                  </a:extLst>
                </a:hlinkClick>
              </a:rPr>
              <a:t>Freepik</a:t>
            </a:r>
            <a:endParaRPr sz="1000" b="1" u="sng">
              <a:solidFill>
                <a:schemeClr val="dk1"/>
              </a:solidFill>
              <a:latin typeface="Rubik"/>
              <a:ea typeface="Rubik"/>
              <a:cs typeface="Rubik"/>
              <a:sym typeface="Rubik"/>
            </a:endParaRPr>
          </a:p>
        </p:txBody>
      </p:sp>
      <p:grpSp>
        <p:nvGrpSpPr>
          <p:cNvPr id="408" name="Google Shape;408;p24"/>
          <p:cNvGrpSpPr/>
          <p:nvPr/>
        </p:nvGrpSpPr>
        <p:grpSpPr>
          <a:xfrm>
            <a:off x="7834363" y="-580825"/>
            <a:ext cx="1998000" cy="1998000"/>
            <a:chOff x="6990525" y="-1094975"/>
            <a:chExt cx="1998000" cy="1998000"/>
          </a:xfrm>
        </p:grpSpPr>
        <p:sp>
          <p:nvSpPr>
            <p:cNvPr id="409" name="Google Shape;409;p24"/>
            <p:cNvSpPr/>
            <p:nvPr/>
          </p:nvSpPr>
          <p:spPr>
            <a:xfrm>
              <a:off x="6990525" y="-1094975"/>
              <a:ext cx="1998000" cy="1998000"/>
            </a:xfrm>
            <a:prstGeom prst="ellipse">
              <a:avLst/>
            </a:prstGeom>
            <a:gradFill>
              <a:gsLst>
                <a:gs pos="0">
                  <a:srgbClr val="C2CCB2">
                    <a:alpha val="36862"/>
                  </a:srgbClr>
                </a:gs>
                <a:gs pos="100000">
                  <a:srgbClr val="828E6D">
                    <a:alpha val="40392"/>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410" name="Google Shape;410;p24"/>
            <p:cNvSpPr/>
            <p:nvPr/>
          </p:nvSpPr>
          <p:spPr>
            <a:xfrm>
              <a:off x="7129125" y="-956375"/>
              <a:ext cx="1720800" cy="1720800"/>
            </a:xfrm>
            <a:prstGeom prst="ellipse">
              <a:avLst/>
            </a:prstGeom>
            <a:gradFill>
              <a:gsLst>
                <a:gs pos="0">
                  <a:srgbClr val="C2CCB2">
                    <a:alpha val="36862"/>
                  </a:srgbClr>
                </a:gs>
                <a:gs pos="100000">
                  <a:srgbClr val="828E6D">
                    <a:alpha val="40392"/>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411" name="Google Shape;411;p24"/>
            <p:cNvSpPr/>
            <p:nvPr/>
          </p:nvSpPr>
          <p:spPr>
            <a:xfrm>
              <a:off x="7258725" y="-826775"/>
              <a:ext cx="1461600" cy="1461600"/>
            </a:xfrm>
            <a:prstGeom prst="ellipse">
              <a:avLst/>
            </a:prstGeom>
            <a:gradFill>
              <a:gsLst>
                <a:gs pos="0">
                  <a:srgbClr val="C2CCB2">
                    <a:alpha val="36862"/>
                  </a:srgbClr>
                </a:gs>
                <a:gs pos="100000">
                  <a:srgbClr val="828E6D">
                    <a:alpha val="40392"/>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grpSp>
      <p:grpSp>
        <p:nvGrpSpPr>
          <p:cNvPr id="412" name="Google Shape;412;p24"/>
          <p:cNvGrpSpPr/>
          <p:nvPr/>
        </p:nvGrpSpPr>
        <p:grpSpPr>
          <a:xfrm>
            <a:off x="-553012" y="3733475"/>
            <a:ext cx="1998000" cy="1998000"/>
            <a:chOff x="6990525" y="-1094975"/>
            <a:chExt cx="1998000" cy="1998000"/>
          </a:xfrm>
        </p:grpSpPr>
        <p:sp>
          <p:nvSpPr>
            <p:cNvPr id="413" name="Google Shape;413;p24"/>
            <p:cNvSpPr/>
            <p:nvPr/>
          </p:nvSpPr>
          <p:spPr>
            <a:xfrm>
              <a:off x="6990525" y="-1094975"/>
              <a:ext cx="1998000" cy="1998000"/>
            </a:xfrm>
            <a:prstGeom prst="ellipse">
              <a:avLst/>
            </a:prstGeom>
            <a:gradFill>
              <a:gsLst>
                <a:gs pos="0">
                  <a:srgbClr val="C2CCB2">
                    <a:alpha val="36862"/>
                  </a:srgbClr>
                </a:gs>
                <a:gs pos="100000">
                  <a:srgbClr val="828E6D">
                    <a:alpha val="40392"/>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414" name="Google Shape;414;p24"/>
            <p:cNvSpPr/>
            <p:nvPr/>
          </p:nvSpPr>
          <p:spPr>
            <a:xfrm>
              <a:off x="7129125" y="-956375"/>
              <a:ext cx="1720800" cy="1720800"/>
            </a:xfrm>
            <a:prstGeom prst="ellipse">
              <a:avLst/>
            </a:prstGeom>
            <a:gradFill>
              <a:gsLst>
                <a:gs pos="0">
                  <a:srgbClr val="C2CCB2">
                    <a:alpha val="36862"/>
                  </a:srgbClr>
                </a:gs>
                <a:gs pos="100000">
                  <a:srgbClr val="828E6D">
                    <a:alpha val="40392"/>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415" name="Google Shape;415;p24"/>
            <p:cNvSpPr/>
            <p:nvPr/>
          </p:nvSpPr>
          <p:spPr>
            <a:xfrm>
              <a:off x="7258725" y="-826775"/>
              <a:ext cx="1461600" cy="1461600"/>
            </a:xfrm>
            <a:prstGeom prst="ellipse">
              <a:avLst/>
            </a:prstGeom>
            <a:gradFill>
              <a:gsLst>
                <a:gs pos="0">
                  <a:srgbClr val="C2CCB2">
                    <a:alpha val="36862"/>
                  </a:srgbClr>
                </a:gs>
                <a:gs pos="100000">
                  <a:srgbClr val="828E6D">
                    <a:alpha val="40392"/>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grpSp>
      <p:grpSp>
        <p:nvGrpSpPr>
          <p:cNvPr id="416" name="Google Shape;416;p24"/>
          <p:cNvGrpSpPr/>
          <p:nvPr/>
        </p:nvGrpSpPr>
        <p:grpSpPr>
          <a:xfrm rot="8100000">
            <a:off x="436612" y="3342844"/>
            <a:ext cx="1136139" cy="1101007"/>
            <a:chOff x="621298" y="78175"/>
            <a:chExt cx="1136150" cy="1101017"/>
          </a:xfrm>
        </p:grpSpPr>
        <p:cxnSp>
          <p:nvCxnSpPr>
            <p:cNvPr id="417" name="Google Shape;417;p24"/>
            <p:cNvCxnSpPr/>
            <p:nvPr/>
          </p:nvCxnSpPr>
          <p:spPr>
            <a:xfrm>
              <a:off x="764225" y="222825"/>
              <a:ext cx="348600" cy="394800"/>
            </a:xfrm>
            <a:prstGeom prst="straightConnector1">
              <a:avLst/>
            </a:prstGeom>
            <a:noFill/>
            <a:ln w="28575" cap="flat" cmpd="sng">
              <a:solidFill>
                <a:srgbClr val="202F27"/>
              </a:solidFill>
              <a:prstDash val="solid"/>
              <a:round/>
              <a:headEnd type="none" w="med" len="med"/>
              <a:tailEnd type="none" w="med" len="med"/>
            </a:ln>
          </p:spPr>
        </p:cxnSp>
        <p:sp>
          <p:nvSpPr>
            <p:cNvPr id="418" name="Google Shape;418;p24"/>
            <p:cNvSpPr/>
            <p:nvPr/>
          </p:nvSpPr>
          <p:spPr>
            <a:xfrm>
              <a:off x="621298" y="78183"/>
              <a:ext cx="266100" cy="266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grpSp>
          <p:nvGrpSpPr>
            <p:cNvPr id="419" name="Google Shape;419;p24"/>
            <p:cNvGrpSpPr/>
            <p:nvPr/>
          </p:nvGrpSpPr>
          <p:grpSpPr>
            <a:xfrm>
              <a:off x="643950" y="78175"/>
              <a:ext cx="1113498" cy="1101017"/>
              <a:chOff x="7872150" y="179525"/>
              <a:chExt cx="1113498" cy="1101017"/>
            </a:xfrm>
          </p:grpSpPr>
          <p:cxnSp>
            <p:nvCxnSpPr>
              <p:cNvPr id="420" name="Google Shape;420;p24"/>
              <p:cNvCxnSpPr/>
              <p:nvPr/>
            </p:nvCxnSpPr>
            <p:spPr>
              <a:xfrm rot="10800000" flipH="1">
                <a:off x="8344350" y="265350"/>
                <a:ext cx="112500" cy="438000"/>
              </a:xfrm>
              <a:prstGeom prst="straightConnector1">
                <a:avLst/>
              </a:prstGeom>
              <a:noFill/>
              <a:ln w="28575" cap="flat" cmpd="sng">
                <a:solidFill>
                  <a:srgbClr val="202F27"/>
                </a:solidFill>
                <a:prstDash val="solid"/>
                <a:round/>
                <a:headEnd type="none" w="med" len="med"/>
                <a:tailEnd type="none" w="med" len="med"/>
              </a:ln>
            </p:spPr>
          </p:cxnSp>
          <p:cxnSp>
            <p:nvCxnSpPr>
              <p:cNvPr id="421" name="Google Shape;421;p24"/>
              <p:cNvCxnSpPr/>
              <p:nvPr/>
            </p:nvCxnSpPr>
            <p:spPr>
              <a:xfrm flipH="1">
                <a:off x="8033225" y="696150"/>
                <a:ext cx="318300" cy="433200"/>
              </a:xfrm>
              <a:prstGeom prst="straightConnector1">
                <a:avLst/>
              </a:prstGeom>
              <a:noFill/>
              <a:ln w="28575" cap="flat" cmpd="sng">
                <a:solidFill>
                  <a:srgbClr val="202F27"/>
                </a:solidFill>
                <a:prstDash val="solid"/>
                <a:round/>
                <a:headEnd type="none" w="med" len="med"/>
                <a:tailEnd type="none" w="med" len="med"/>
              </a:ln>
            </p:spPr>
          </p:cxnSp>
          <p:cxnSp>
            <p:nvCxnSpPr>
              <p:cNvPr id="422" name="Google Shape;422;p24"/>
              <p:cNvCxnSpPr/>
              <p:nvPr/>
            </p:nvCxnSpPr>
            <p:spPr>
              <a:xfrm>
                <a:off x="8339550" y="696150"/>
                <a:ext cx="519300" cy="261000"/>
              </a:xfrm>
              <a:prstGeom prst="straightConnector1">
                <a:avLst/>
              </a:prstGeom>
              <a:noFill/>
              <a:ln w="28575" cap="flat" cmpd="sng">
                <a:solidFill>
                  <a:srgbClr val="202F27"/>
                </a:solidFill>
                <a:prstDash val="solid"/>
                <a:round/>
                <a:headEnd type="none" w="med" len="med"/>
                <a:tailEnd type="none" w="med" len="med"/>
              </a:ln>
            </p:spPr>
          </p:cxnSp>
          <p:sp>
            <p:nvSpPr>
              <p:cNvPr id="423" name="Google Shape;423;p24"/>
              <p:cNvSpPr/>
              <p:nvPr/>
            </p:nvSpPr>
            <p:spPr>
              <a:xfrm>
                <a:off x="8719548" y="820683"/>
                <a:ext cx="266100" cy="266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424" name="Google Shape;424;p24"/>
              <p:cNvSpPr/>
              <p:nvPr/>
            </p:nvSpPr>
            <p:spPr>
              <a:xfrm>
                <a:off x="8344584" y="179525"/>
                <a:ext cx="211200" cy="211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425" name="Google Shape;425;p24"/>
              <p:cNvSpPr/>
              <p:nvPr/>
            </p:nvSpPr>
            <p:spPr>
              <a:xfrm>
                <a:off x="7872150" y="975442"/>
                <a:ext cx="305100" cy="305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426" name="Google Shape;426;p24"/>
              <p:cNvSpPr/>
              <p:nvPr/>
            </p:nvSpPr>
            <p:spPr>
              <a:xfrm>
                <a:off x="8130333" y="481667"/>
                <a:ext cx="425400" cy="425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grpSp>
      </p:grpSp>
      <p:grpSp>
        <p:nvGrpSpPr>
          <p:cNvPr id="427" name="Google Shape;427;p24"/>
          <p:cNvGrpSpPr/>
          <p:nvPr/>
        </p:nvGrpSpPr>
        <p:grpSpPr>
          <a:xfrm rot="5400000">
            <a:off x="7828125" y="828200"/>
            <a:ext cx="1113498" cy="1101017"/>
            <a:chOff x="7872150" y="179525"/>
            <a:chExt cx="1113498" cy="1101017"/>
          </a:xfrm>
        </p:grpSpPr>
        <p:cxnSp>
          <p:nvCxnSpPr>
            <p:cNvPr id="428" name="Google Shape;428;p24"/>
            <p:cNvCxnSpPr/>
            <p:nvPr/>
          </p:nvCxnSpPr>
          <p:spPr>
            <a:xfrm rot="10800000" flipH="1">
              <a:off x="8344350" y="265350"/>
              <a:ext cx="112500" cy="438000"/>
            </a:xfrm>
            <a:prstGeom prst="straightConnector1">
              <a:avLst/>
            </a:prstGeom>
            <a:noFill/>
            <a:ln w="28575" cap="flat" cmpd="sng">
              <a:solidFill>
                <a:srgbClr val="243523"/>
              </a:solidFill>
              <a:prstDash val="solid"/>
              <a:round/>
              <a:headEnd type="none" w="med" len="med"/>
              <a:tailEnd type="none" w="med" len="med"/>
            </a:ln>
          </p:spPr>
        </p:cxnSp>
        <p:cxnSp>
          <p:nvCxnSpPr>
            <p:cNvPr id="429" name="Google Shape;429;p24"/>
            <p:cNvCxnSpPr/>
            <p:nvPr/>
          </p:nvCxnSpPr>
          <p:spPr>
            <a:xfrm flipH="1">
              <a:off x="8033225" y="696150"/>
              <a:ext cx="318300" cy="433200"/>
            </a:xfrm>
            <a:prstGeom prst="straightConnector1">
              <a:avLst/>
            </a:prstGeom>
            <a:noFill/>
            <a:ln w="28575" cap="flat" cmpd="sng">
              <a:solidFill>
                <a:srgbClr val="202F27"/>
              </a:solidFill>
              <a:prstDash val="solid"/>
              <a:round/>
              <a:headEnd type="none" w="med" len="med"/>
              <a:tailEnd type="none" w="med" len="med"/>
            </a:ln>
          </p:spPr>
        </p:cxnSp>
        <p:cxnSp>
          <p:nvCxnSpPr>
            <p:cNvPr id="430" name="Google Shape;430;p24"/>
            <p:cNvCxnSpPr/>
            <p:nvPr/>
          </p:nvCxnSpPr>
          <p:spPr>
            <a:xfrm>
              <a:off x="8339550" y="696150"/>
              <a:ext cx="519300" cy="261000"/>
            </a:xfrm>
            <a:prstGeom prst="straightConnector1">
              <a:avLst/>
            </a:prstGeom>
            <a:noFill/>
            <a:ln w="28575" cap="flat" cmpd="sng">
              <a:solidFill>
                <a:srgbClr val="202F27"/>
              </a:solidFill>
              <a:prstDash val="solid"/>
              <a:round/>
              <a:headEnd type="none" w="med" len="med"/>
              <a:tailEnd type="none" w="med" len="med"/>
            </a:ln>
          </p:spPr>
        </p:cxnSp>
        <p:sp>
          <p:nvSpPr>
            <p:cNvPr id="431" name="Google Shape;431;p24"/>
            <p:cNvSpPr/>
            <p:nvPr/>
          </p:nvSpPr>
          <p:spPr>
            <a:xfrm>
              <a:off x="8719548" y="820683"/>
              <a:ext cx="266100" cy="266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432" name="Google Shape;432;p24"/>
            <p:cNvSpPr/>
            <p:nvPr/>
          </p:nvSpPr>
          <p:spPr>
            <a:xfrm>
              <a:off x="8344584" y="179525"/>
              <a:ext cx="211200" cy="211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433" name="Google Shape;433;p24"/>
            <p:cNvSpPr/>
            <p:nvPr/>
          </p:nvSpPr>
          <p:spPr>
            <a:xfrm>
              <a:off x="7872150" y="975442"/>
              <a:ext cx="305100" cy="305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434" name="Google Shape;434;p24"/>
            <p:cNvSpPr/>
            <p:nvPr/>
          </p:nvSpPr>
          <p:spPr>
            <a:xfrm>
              <a:off x="8130333" y="481667"/>
              <a:ext cx="425400" cy="425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grpSp>
    </p:spTree>
    <p:extLst>
      <p:ext uri="{BB962C8B-B14F-4D97-AF65-F5344CB8AC3E}">
        <p14:creationId xmlns:p14="http://schemas.microsoft.com/office/powerpoint/2010/main" val="4229068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rot="8987286">
            <a:off x="-493165" y="4166296"/>
            <a:ext cx="2738931" cy="1378081"/>
          </a:xfrm>
          <a:prstGeom prst="rect">
            <a:avLst/>
          </a:prstGeom>
          <a:noFill/>
          <a:ln>
            <a:noFill/>
          </a:ln>
          <a:effectLst>
            <a:outerShdw blurRad="85725" dist="114300" dir="8520000" algn="bl" rotWithShape="0">
              <a:srgbClr val="000000">
                <a:alpha val="31000"/>
              </a:srgbClr>
            </a:outerShdw>
          </a:effectLst>
        </p:spPr>
      </p:pic>
      <p:sp>
        <p:nvSpPr>
          <p:cNvPr id="15" name="Google Shape;15;p3"/>
          <p:cNvSpPr txBox="1">
            <a:spLocks noGrp="1"/>
          </p:cNvSpPr>
          <p:nvPr>
            <p:ph type="title"/>
          </p:nvPr>
        </p:nvSpPr>
        <p:spPr>
          <a:xfrm>
            <a:off x="720000" y="2349475"/>
            <a:ext cx="50676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720000" y="1536450"/>
            <a:ext cx="1367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2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 name="Google Shape;17;p3"/>
          <p:cNvSpPr txBox="1">
            <a:spLocks noGrp="1"/>
          </p:cNvSpPr>
          <p:nvPr>
            <p:ph type="subTitle" idx="1"/>
          </p:nvPr>
        </p:nvSpPr>
        <p:spPr>
          <a:xfrm>
            <a:off x="720000" y="3174750"/>
            <a:ext cx="5067600" cy="43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 name="Google Shape;18;p3"/>
          <p:cNvSpPr>
            <a:spLocks noGrp="1"/>
          </p:cNvSpPr>
          <p:nvPr>
            <p:ph type="pic" idx="3"/>
          </p:nvPr>
        </p:nvSpPr>
        <p:spPr>
          <a:xfrm>
            <a:off x="5191375" y="-3000"/>
            <a:ext cx="3952500" cy="51435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p:nvPr/>
        </p:nvSpPr>
        <p:spPr>
          <a:xfrm>
            <a:off x="5069132" y="3434193"/>
            <a:ext cx="4074738" cy="1695929"/>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 name="Google Shape;29;p5"/>
          <p:cNvPicPr preferRelativeResize="0"/>
          <p:nvPr/>
        </p:nvPicPr>
        <p:blipFill>
          <a:blip r:embed="rId2">
            <a:alphaModFix/>
          </a:blip>
          <a:stretch>
            <a:fillRect/>
          </a:stretch>
        </p:blipFill>
        <p:spPr>
          <a:xfrm>
            <a:off x="7994748" y="-40650"/>
            <a:ext cx="1219900" cy="1342848"/>
          </a:xfrm>
          <a:prstGeom prst="rect">
            <a:avLst/>
          </a:prstGeom>
          <a:noFill/>
          <a:ln>
            <a:noFill/>
          </a:ln>
          <a:effectLst>
            <a:outerShdw blurRad="85725" dist="114300" dir="8520000" algn="bl" rotWithShape="0">
              <a:srgbClr val="000000">
                <a:alpha val="31000"/>
              </a:srgbClr>
            </a:outerShdw>
          </a:effectLst>
        </p:spPr>
      </p:pic>
      <p:pic>
        <p:nvPicPr>
          <p:cNvPr id="30" name="Google Shape;30;p5"/>
          <p:cNvPicPr preferRelativeResize="0"/>
          <p:nvPr/>
        </p:nvPicPr>
        <p:blipFill>
          <a:blip r:embed="rId3">
            <a:alphaModFix/>
          </a:blip>
          <a:stretch>
            <a:fillRect/>
          </a:stretch>
        </p:blipFill>
        <p:spPr>
          <a:xfrm rot="2044240">
            <a:off x="8663799" y="1623863"/>
            <a:ext cx="721900" cy="1053068"/>
          </a:xfrm>
          <a:prstGeom prst="rect">
            <a:avLst/>
          </a:prstGeom>
          <a:noFill/>
          <a:ln>
            <a:noFill/>
          </a:ln>
        </p:spPr>
      </p:pic>
      <p:pic>
        <p:nvPicPr>
          <p:cNvPr id="31" name="Google Shape;31;p5"/>
          <p:cNvPicPr preferRelativeResize="0"/>
          <p:nvPr/>
        </p:nvPicPr>
        <p:blipFill>
          <a:blip r:embed="rId4">
            <a:alphaModFix/>
          </a:blip>
          <a:stretch>
            <a:fillRect/>
          </a:stretch>
        </p:blipFill>
        <p:spPr>
          <a:xfrm rot="5400000">
            <a:off x="-448817" y="3472687"/>
            <a:ext cx="2119626" cy="1222000"/>
          </a:xfrm>
          <a:prstGeom prst="rect">
            <a:avLst/>
          </a:prstGeom>
          <a:noFill/>
          <a:ln>
            <a:noFill/>
          </a:ln>
          <a:effectLst>
            <a:outerShdw blurRad="85725" dist="114300" dir="8520000" algn="bl" rotWithShape="0">
              <a:srgbClr val="000000">
                <a:alpha val="31000"/>
              </a:srgbClr>
            </a:outerShdw>
          </a:effectLst>
        </p:spPr>
      </p:pic>
      <p:sp>
        <p:nvSpPr>
          <p:cNvPr id="32" name="Google Shape;3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 name="Google Shape;33;p5"/>
          <p:cNvSpPr txBox="1">
            <a:spLocks noGrp="1"/>
          </p:cNvSpPr>
          <p:nvPr>
            <p:ph type="subTitle" idx="1"/>
          </p:nvPr>
        </p:nvSpPr>
        <p:spPr>
          <a:xfrm>
            <a:off x="4747798" y="2824700"/>
            <a:ext cx="29748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 name="Google Shape;34;p5"/>
          <p:cNvSpPr txBox="1">
            <a:spLocks noGrp="1"/>
          </p:cNvSpPr>
          <p:nvPr>
            <p:ph type="subTitle" idx="2"/>
          </p:nvPr>
        </p:nvSpPr>
        <p:spPr>
          <a:xfrm>
            <a:off x="1421425" y="2824700"/>
            <a:ext cx="29748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5" name="Google Shape;35;p5"/>
          <p:cNvSpPr txBox="1">
            <a:spLocks noGrp="1"/>
          </p:cNvSpPr>
          <p:nvPr>
            <p:ph type="subTitle" idx="3"/>
          </p:nvPr>
        </p:nvSpPr>
        <p:spPr>
          <a:xfrm>
            <a:off x="4747798" y="2524625"/>
            <a:ext cx="29748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6" name="Google Shape;36;p5"/>
          <p:cNvSpPr txBox="1">
            <a:spLocks noGrp="1"/>
          </p:cNvSpPr>
          <p:nvPr>
            <p:ph type="subTitle" idx="4"/>
          </p:nvPr>
        </p:nvSpPr>
        <p:spPr>
          <a:xfrm>
            <a:off x="1421425" y="2524625"/>
            <a:ext cx="29748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6"/>
          <p:cNvSpPr/>
          <p:nvPr/>
        </p:nvSpPr>
        <p:spPr>
          <a:xfrm>
            <a:off x="0" y="0"/>
            <a:ext cx="886925" cy="5143627"/>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 name="Google Shape;39;p6"/>
          <p:cNvPicPr preferRelativeResize="0"/>
          <p:nvPr/>
        </p:nvPicPr>
        <p:blipFill>
          <a:blip r:embed="rId2">
            <a:alphaModFix/>
          </a:blip>
          <a:stretch>
            <a:fillRect/>
          </a:stretch>
        </p:blipFill>
        <p:spPr>
          <a:xfrm rot="10673342">
            <a:off x="232693" y="3945794"/>
            <a:ext cx="611931" cy="892640"/>
          </a:xfrm>
          <a:prstGeom prst="rect">
            <a:avLst/>
          </a:prstGeom>
          <a:noFill/>
          <a:ln>
            <a:noFill/>
          </a:ln>
        </p:spPr>
      </p:pic>
      <p:pic>
        <p:nvPicPr>
          <p:cNvPr id="40" name="Google Shape;40;p6"/>
          <p:cNvPicPr preferRelativeResize="0"/>
          <p:nvPr/>
        </p:nvPicPr>
        <p:blipFill>
          <a:blip r:embed="rId3">
            <a:alphaModFix/>
          </a:blip>
          <a:stretch>
            <a:fillRect/>
          </a:stretch>
        </p:blipFill>
        <p:spPr>
          <a:xfrm>
            <a:off x="8280629" y="601853"/>
            <a:ext cx="565343" cy="886027"/>
          </a:xfrm>
          <a:prstGeom prst="rect">
            <a:avLst/>
          </a:prstGeom>
          <a:noFill/>
          <a:ln>
            <a:noFill/>
          </a:ln>
        </p:spPr>
      </p:pic>
      <p:pic>
        <p:nvPicPr>
          <p:cNvPr id="41" name="Google Shape;41;p6"/>
          <p:cNvPicPr preferRelativeResize="0"/>
          <p:nvPr/>
        </p:nvPicPr>
        <p:blipFill>
          <a:blip r:embed="rId4">
            <a:alphaModFix/>
          </a:blip>
          <a:stretch>
            <a:fillRect/>
          </a:stretch>
        </p:blipFill>
        <p:spPr>
          <a:xfrm rot="5400000">
            <a:off x="257185" y="93179"/>
            <a:ext cx="675187" cy="892639"/>
          </a:xfrm>
          <a:prstGeom prst="rect">
            <a:avLst/>
          </a:prstGeom>
          <a:noFill/>
          <a:ln>
            <a:noFill/>
          </a:ln>
        </p:spPr>
      </p:pic>
      <p:pic>
        <p:nvPicPr>
          <p:cNvPr id="42" name="Google Shape;42;p6"/>
          <p:cNvPicPr preferRelativeResize="0"/>
          <p:nvPr/>
        </p:nvPicPr>
        <p:blipFill>
          <a:blip r:embed="rId5">
            <a:alphaModFix/>
          </a:blip>
          <a:stretch>
            <a:fillRect/>
          </a:stretch>
        </p:blipFill>
        <p:spPr>
          <a:xfrm flipH="1">
            <a:off x="8340649" y="3113051"/>
            <a:ext cx="1085650" cy="2247725"/>
          </a:xfrm>
          <a:prstGeom prst="rect">
            <a:avLst/>
          </a:prstGeom>
          <a:noFill/>
          <a:ln>
            <a:noFill/>
          </a:ln>
        </p:spPr>
      </p:pic>
      <p:sp>
        <p:nvSpPr>
          <p:cNvPr id="43" name="Google Shape;4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sp>
        <p:nvSpPr>
          <p:cNvPr id="54" name="Google Shape;54;p9"/>
          <p:cNvSpPr/>
          <p:nvPr/>
        </p:nvSpPr>
        <p:spPr>
          <a:xfrm>
            <a:off x="5201585" y="3489343"/>
            <a:ext cx="3942294" cy="1640726"/>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 name="Google Shape;55;p9"/>
          <p:cNvPicPr preferRelativeResize="0"/>
          <p:nvPr/>
        </p:nvPicPr>
        <p:blipFill>
          <a:blip r:embed="rId2">
            <a:alphaModFix/>
          </a:blip>
          <a:stretch>
            <a:fillRect/>
          </a:stretch>
        </p:blipFill>
        <p:spPr>
          <a:xfrm rot="-5400000">
            <a:off x="7172125" y="3456325"/>
            <a:ext cx="1215775" cy="2517175"/>
          </a:xfrm>
          <a:prstGeom prst="rect">
            <a:avLst/>
          </a:prstGeom>
          <a:noFill/>
          <a:ln>
            <a:noFill/>
          </a:ln>
          <a:effectLst>
            <a:outerShdw blurRad="85725" dist="114300" dir="8280000" algn="bl" rotWithShape="0">
              <a:srgbClr val="000000">
                <a:alpha val="31000"/>
              </a:srgbClr>
            </a:outerShdw>
          </a:effectLst>
        </p:spPr>
      </p:pic>
      <p:sp>
        <p:nvSpPr>
          <p:cNvPr id="56" name="Google Shape;56;p9"/>
          <p:cNvSpPr txBox="1">
            <a:spLocks noGrp="1"/>
          </p:cNvSpPr>
          <p:nvPr>
            <p:ph type="title"/>
          </p:nvPr>
        </p:nvSpPr>
        <p:spPr>
          <a:xfrm>
            <a:off x="4205550" y="1525475"/>
            <a:ext cx="4208100" cy="760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4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9"/>
          <p:cNvSpPr txBox="1">
            <a:spLocks noGrp="1"/>
          </p:cNvSpPr>
          <p:nvPr>
            <p:ph type="subTitle" idx="1"/>
          </p:nvPr>
        </p:nvSpPr>
        <p:spPr>
          <a:xfrm>
            <a:off x="4205550" y="2339175"/>
            <a:ext cx="4208100" cy="164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58" name="Google Shape;58;p9"/>
          <p:cNvSpPr>
            <a:spLocks noGrp="1"/>
          </p:cNvSpPr>
          <p:nvPr>
            <p:ph type="pic" idx="2"/>
          </p:nvPr>
        </p:nvSpPr>
        <p:spPr>
          <a:xfrm flipH="1">
            <a:off x="-125" y="-3000"/>
            <a:ext cx="3865200" cy="51435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7"/>
        <p:cNvGrpSpPr/>
        <p:nvPr/>
      </p:nvGrpSpPr>
      <p:grpSpPr>
        <a:xfrm>
          <a:off x="0" y="0"/>
          <a:ext cx="0" cy="0"/>
          <a:chOff x="0" y="0"/>
          <a:chExt cx="0" cy="0"/>
        </a:xfrm>
      </p:grpSpPr>
      <p:sp>
        <p:nvSpPr>
          <p:cNvPr id="78" name="Google Shape;78;p13"/>
          <p:cNvSpPr/>
          <p:nvPr/>
        </p:nvSpPr>
        <p:spPr>
          <a:xfrm rot="10800000">
            <a:off x="-148" y="13"/>
            <a:ext cx="3098124" cy="1289438"/>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p:nvPr/>
        </p:nvSpPr>
        <p:spPr>
          <a:xfrm>
            <a:off x="6572611" y="4059950"/>
            <a:ext cx="2571302" cy="1070162"/>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1" name="Google Shape;81;p13"/>
          <p:cNvSpPr txBox="1">
            <a:spLocks noGrp="1"/>
          </p:cNvSpPr>
          <p:nvPr>
            <p:ph type="subTitle" idx="1"/>
          </p:nvPr>
        </p:nvSpPr>
        <p:spPr>
          <a:xfrm>
            <a:off x="1450325" y="2239874"/>
            <a:ext cx="3051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3"/>
          <p:cNvSpPr txBox="1">
            <a:spLocks noGrp="1"/>
          </p:cNvSpPr>
          <p:nvPr>
            <p:ph type="subTitle" idx="2"/>
          </p:nvPr>
        </p:nvSpPr>
        <p:spPr>
          <a:xfrm>
            <a:off x="4642375" y="2239874"/>
            <a:ext cx="3051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3"/>
          <p:cNvSpPr txBox="1">
            <a:spLocks noGrp="1"/>
          </p:cNvSpPr>
          <p:nvPr>
            <p:ph type="subTitle" idx="3"/>
          </p:nvPr>
        </p:nvSpPr>
        <p:spPr>
          <a:xfrm>
            <a:off x="1450325" y="3936050"/>
            <a:ext cx="3051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3"/>
          <p:cNvSpPr txBox="1">
            <a:spLocks noGrp="1"/>
          </p:cNvSpPr>
          <p:nvPr>
            <p:ph type="subTitle" idx="4"/>
          </p:nvPr>
        </p:nvSpPr>
        <p:spPr>
          <a:xfrm>
            <a:off x="4642375" y="3936050"/>
            <a:ext cx="3051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3"/>
          <p:cNvSpPr txBox="1">
            <a:spLocks noGrp="1"/>
          </p:cNvSpPr>
          <p:nvPr>
            <p:ph type="title" idx="5" hasCustomPrompt="1"/>
          </p:nvPr>
        </p:nvSpPr>
        <p:spPr>
          <a:xfrm>
            <a:off x="2518712" y="1266400"/>
            <a:ext cx="914400" cy="640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rgbClr val="8FB61C"/>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 name="Google Shape;86;p13"/>
          <p:cNvSpPr txBox="1">
            <a:spLocks noGrp="1"/>
          </p:cNvSpPr>
          <p:nvPr>
            <p:ph type="title" idx="6" hasCustomPrompt="1"/>
          </p:nvPr>
        </p:nvSpPr>
        <p:spPr>
          <a:xfrm>
            <a:off x="2518712" y="2962600"/>
            <a:ext cx="914400" cy="640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7" name="Google Shape;87;p13"/>
          <p:cNvSpPr txBox="1">
            <a:spLocks noGrp="1"/>
          </p:cNvSpPr>
          <p:nvPr>
            <p:ph type="title" idx="7" hasCustomPrompt="1"/>
          </p:nvPr>
        </p:nvSpPr>
        <p:spPr>
          <a:xfrm>
            <a:off x="5710659" y="1266400"/>
            <a:ext cx="914400" cy="640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 name="Google Shape;88;p13"/>
          <p:cNvSpPr txBox="1">
            <a:spLocks noGrp="1"/>
          </p:cNvSpPr>
          <p:nvPr>
            <p:ph type="title" idx="8" hasCustomPrompt="1"/>
          </p:nvPr>
        </p:nvSpPr>
        <p:spPr>
          <a:xfrm>
            <a:off x="5710659" y="2962600"/>
            <a:ext cx="914400" cy="640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 name="Google Shape;89;p13"/>
          <p:cNvSpPr txBox="1">
            <a:spLocks noGrp="1"/>
          </p:cNvSpPr>
          <p:nvPr>
            <p:ph type="subTitle" idx="9"/>
          </p:nvPr>
        </p:nvSpPr>
        <p:spPr>
          <a:xfrm>
            <a:off x="1450325" y="2000225"/>
            <a:ext cx="3051300" cy="36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0" name="Google Shape;90;p13"/>
          <p:cNvSpPr txBox="1">
            <a:spLocks noGrp="1"/>
          </p:cNvSpPr>
          <p:nvPr>
            <p:ph type="subTitle" idx="13"/>
          </p:nvPr>
        </p:nvSpPr>
        <p:spPr>
          <a:xfrm>
            <a:off x="4642375" y="2000225"/>
            <a:ext cx="3051300" cy="36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1" name="Google Shape;91;p13"/>
          <p:cNvSpPr txBox="1">
            <a:spLocks noGrp="1"/>
          </p:cNvSpPr>
          <p:nvPr>
            <p:ph type="subTitle" idx="14"/>
          </p:nvPr>
        </p:nvSpPr>
        <p:spPr>
          <a:xfrm>
            <a:off x="1450325" y="3696351"/>
            <a:ext cx="3051300" cy="36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2" name="Google Shape;92;p13"/>
          <p:cNvSpPr txBox="1">
            <a:spLocks noGrp="1"/>
          </p:cNvSpPr>
          <p:nvPr>
            <p:ph type="subTitle" idx="15"/>
          </p:nvPr>
        </p:nvSpPr>
        <p:spPr>
          <a:xfrm>
            <a:off x="4642375" y="3696351"/>
            <a:ext cx="3051300" cy="36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3"/>
        <p:cNvGrpSpPr/>
        <p:nvPr/>
      </p:nvGrpSpPr>
      <p:grpSpPr>
        <a:xfrm>
          <a:off x="0" y="0"/>
          <a:ext cx="0" cy="0"/>
          <a:chOff x="0" y="0"/>
          <a:chExt cx="0" cy="0"/>
        </a:xfrm>
      </p:grpSpPr>
      <p:sp>
        <p:nvSpPr>
          <p:cNvPr id="94" name="Google Shape;94;p14"/>
          <p:cNvSpPr/>
          <p:nvPr/>
        </p:nvSpPr>
        <p:spPr>
          <a:xfrm rot="-5400000">
            <a:off x="3783879" y="-217169"/>
            <a:ext cx="1576800" cy="9144556"/>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 name="Google Shape;95;p14"/>
          <p:cNvPicPr preferRelativeResize="0"/>
          <p:nvPr/>
        </p:nvPicPr>
        <p:blipFill>
          <a:blip r:embed="rId2">
            <a:alphaModFix/>
          </a:blip>
          <a:stretch>
            <a:fillRect/>
          </a:stretch>
        </p:blipFill>
        <p:spPr>
          <a:xfrm rot="8100004">
            <a:off x="4581417" y="122777"/>
            <a:ext cx="565342" cy="886027"/>
          </a:xfrm>
          <a:prstGeom prst="rect">
            <a:avLst/>
          </a:prstGeom>
          <a:noFill/>
          <a:ln>
            <a:noFill/>
          </a:ln>
        </p:spPr>
      </p:pic>
      <p:pic>
        <p:nvPicPr>
          <p:cNvPr id="96" name="Google Shape;96;p14"/>
          <p:cNvPicPr preferRelativeResize="0"/>
          <p:nvPr/>
        </p:nvPicPr>
        <p:blipFill>
          <a:blip r:embed="rId2">
            <a:alphaModFix/>
          </a:blip>
          <a:stretch>
            <a:fillRect/>
          </a:stretch>
        </p:blipFill>
        <p:spPr>
          <a:xfrm rot="2890012">
            <a:off x="204792" y="814777"/>
            <a:ext cx="565342" cy="886027"/>
          </a:xfrm>
          <a:prstGeom prst="rect">
            <a:avLst/>
          </a:prstGeom>
          <a:noFill/>
          <a:ln>
            <a:noFill/>
          </a:ln>
        </p:spPr>
      </p:pic>
      <p:pic>
        <p:nvPicPr>
          <p:cNvPr id="97" name="Google Shape;97;p14"/>
          <p:cNvPicPr preferRelativeResize="0"/>
          <p:nvPr/>
        </p:nvPicPr>
        <p:blipFill>
          <a:blip r:embed="rId3">
            <a:alphaModFix/>
          </a:blip>
          <a:stretch>
            <a:fillRect/>
          </a:stretch>
        </p:blipFill>
        <p:spPr>
          <a:xfrm rot="10800000">
            <a:off x="-31152" y="-46950"/>
            <a:ext cx="2119976" cy="1222225"/>
          </a:xfrm>
          <a:prstGeom prst="rect">
            <a:avLst/>
          </a:prstGeom>
          <a:noFill/>
          <a:ln>
            <a:noFill/>
          </a:ln>
          <a:effectLst>
            <a:outerShdw blurRad="85725" dist="114300" dir="8460000" algn="bl" rotWithShape="0">
              <a:srgbClr val="000000">
                <a:alpha val="28000"/>
              </a:srgbClr>
            </a:outerShdw>
          </a:effectLst>
        </p:spPr>
      </p:pic>
      <p:pic>
        <p:nvPicPr>
          <p:cNvPr id="98" name="Google Shape;98;p14"/>
          <p:cNvPicPr preferRelativeResize="0"/>
          <p:nvPr/>
        </p:nvPicPr>
        <p:blipFill>
          <a:blip r:embed="rId4">
            <a:alphaModFix/>
          </a:blip>
          <a:stretch>
            <a:fillRect/>
          </a:stretch>
        </p:blipFill>
        <p:spPr>
          <a:xfrm rot="7896405">
            <a:off x="7989310" y="2833513"/>
            <a:ext cx="970177" cy="1415222"/>
          </a:xfrm>
          <a:prstGeom prst="rect">
            <a:avLst/>
          </a:prstGeom>
          <a:noFill/>
          <a:ln>
            <a:noFill/>
          </a:ln>
        </p:spPr>
      </p:pic>
      <p:pic>
        <p:nvPicPr>
          <p:cNvPr id="99" name="Google Shape;99;p14"/>
          <p:cNvPicPr preferRelativeResize="0"/>
          <p:nvPr/>
        </p:nvPicPr>
        <p:blipFill>
          <a:blip r:embed="rId2">
            <a:alphaModFix/>
          </a:blip>
          <a:stretch>
            <a:fillRect/>
          </a:stretch>
        </p:blipFill>
        <p:spPr>
          <a:xfrm rot="-5275215">
            <a:off x="4289604" y="3962253"/>
            <a:ext cx="565342" cy="886026"/>
          </a:xfrm>
          <a:prstGeom prst="rect">
            <a:avLst/>
          </a:prstGeom>
          <a:noFill/>
          <a:ln>
            <a:noFill/>
          </a:ln>
        </p:spPr>
      </p:pic>
      <p:pic>
        <p:nvPicPr>
          <p:cNvPr id="100" name="Google Shape;100;p14"/>
          <p:cNvPicPr preferRelativeResize="0"/>
          <p:nvPr/>
        </p:nvPicPr>
        <p:blipFill>
          <a:blip r:embed="rId5">
            <a:alphaModFix/>
          </a:blip>
          <a:stretch>
            <a:fillRect/>
          </a:stretch>
        </p:blipFill>
        <p:spPr>
          <a:xfrm rot="5400000">
            <a:off x="7516925" y="3423375"/>
            <a:ext cx="1721899" cy="1895450"/>
          </a:xfrm>
          <a:prstGeom prst="rect">
            <a:avLst/>
          </a:prstGeom>
          <a:noFill/>
          <a:ln>
            <a:noFill/>
          </a:ln>
          <a:effectLst>
            <a:outerShdw blurRad="85725" dist="114300" dir="8460000" algn="bl" rotWithShape="0">
              <a:srgbClr val="000000">
                <a:alpha val="28000"/>
              </a:srgbClr>
            </a:outerShdw>
          </a:effectLst>
        </p:spPr>
      </p:pic>
      <p:sp>
        <p:nvSpPr>
          <p:cNvPr id="101" name="Google Shape;101;p14"/>
          <p:cNvSpPr txBox="1">
            <a:spLocks noGrp="1"/>
          </p:cNvSpPr>
          <p:nvPr>
            <p:ph type="title"/>
          </p:nvPr>
        </p:nvSpPr>
        <p:spPr>
          <a:xfrm>
            <a:off x="1226400" y="2902263"/>
            <a:ext cx="66912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2" name="Google Shape;102;p14"/>
          <p:cNvSpPr txBox="1">
            <a:spLocks noGrp="1"/>
          </p:cNvSpPr>
          <p:nvPr>
            <p:ph type="subTitle" idx="1"/>
          </p:nvPr>
        </p:nvSpPr>
        <p:spPr>
          <a:xfrm>
            <a:off x="1226400" y="1496513"/>
            <a:ext cx="6691200" cy="1343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7"/>
        <p:cNvGrpSpPr/>
        <p:nvPr/>
      </p:nvGrpSpPr>
      <p:grpSpPr>
        <a:xfrm>
          <a:off x="0" y="0"/>
          <a:ext cx="0" cy="0"/>
          <a:chOff x="0" y="0"/>
          <a:chExt cx="0" cy="0"/>
        </a:xfrm>
      </p:grpSpPr>
      <p:sp>
        <p:nvSpPr>
          <p:cNvPr id="148" name="Google Shape;148;p20"/>
          <p:cNvSpPr/>
          <p:nvPr/>
        </p:nvSpPr>
        <p:spPr>
          <a:xfrm rot="10800000" flipH="1">
            <a:off x="6011399" y="13"/>
            <a:ext cx="3098124" cy="1289438"/>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0"/>
          <p:cNvSpPr/>
          <p:nvPr/>
        </p:nvSpPr>
        <p:spPr>
          <a:xfrm flipH="1">
            <a:off x="-34539" y="4059950"/>
            <a:ext cx="2571302" cy="1070162"/>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0" name="Google Shape;150;p20"/>
          <p:cNvPicPr preferRelativeResize="0"/>
          <p:nvPr/>
        </p:nvPicPr>
        <p:blipFill>
          <a:blip r:embed="rId2">
            <a:alphaModFix/>
          </a:blip>
          <a:stretch>
            <a:fillRect/>
          </a:stretch>
        </p:blipFill>
        <p:spPr>
          <a:xfrm rot="-10673341" flipH="1">
            <a:off x="175999" y="3925546"/>
            <a:ext cx="716701" cy="1045485"/>
          </a:xfrm>
          <a:prstGeom prst="rect">
            <a:avLst/>
          </a:prstGeom>
          <a:noFill/>
          <a:ln>
            <a:noFill/>
          </a:ln>
        </p:spPr>
      </p:pic>
      <p:pic>
        <p:nvPicPr>
          <p:cNvPr id="151" name="Google Shape;151;p20"/>
          <p:cNvPicPr preferRelativeResize="0"/>
          <p:nvPr/>
        </p:nvPicPr>
        <p:blipFill>
          <a:blip r:embed="rId3">
            <a:alphaModFix/>
          </a:blip>
          <a:stretch>
            <a:fillRect/>
          </a:stretch>
        </p:blipFill>
        <p:spPr>
          <a:xfrm rot="10800000">
            <a:off x="8183949" y="-392475"/>
            <a:ext cx="1047350" cy="2168425"/>
          </a:xfrm>
          <a:prstGeom prst="rect">
            <a:avLst/>
          </a:prstGeom>
          <a:noFill/>
          <a:ln>
            <a:noFill/>
          </a:ln>
          <a:effectLst>
            <a:outerShdw blurRad="85725" dist="133350" dir="10260000" algn="bl" rotWithShape="0">
              <a:srgbClr val="000000">
                <a:alpha val="24000"/>
              </a:srgbClr>
            </a:outerShdw>
          </a:effectLst>
        </p:spPr>
      </p:pic>
      <p:pic>
        <p:nvPicPr>
          <p:cNvPr id="152" name="Google Shape;152;p20"/>
          <p:cNvPicPr preferRelativeResize="0"/>
          <p:nvPr/>
        </p:nvPicPr>
        <p:blipFill>
          <a:blip r:embed="rId4">
            <a:alphaModFix/>
          </a:blip>
          <a:stretch>
            <a:fillRect/>
          </a:stretch>
        </p:blipFill>
        <p:spPr>
          <a:xfrm rot="5400000" flipH="1">
            <a:off x="-452537" y="374576"/>
            <a:ext cx="1973775" cy="1137949"/>
          </a:xfrm>
          <a:prstGeom prst="rect">
            <a:avLst/>
          </a:prstGeom>
          <a:noFill/>
          <a:ln>
            <a:noFill/>
          </a:ln>
          <a:effectLst>
            <a:outerShdw blurRad="85725" dist="133350" dir="10260000" algn="bl" rotWithShape="0">
              <a:srgbClr val="000000">
                <a:alpha val="24000"/>
              </a:srgbClr>
            </a:outerShdw>
          </a:effectLst>
        </p:spPr>
      </p:pic>
      <p:sp>
        <p:nvSpPr>
          <p:cNvPr id="153" name="Google Shape;153;p20"/>
          <p:cNvSpPr txBox="1">
            <a:spLocks noGrp="1"/>
          </p:cNvSpPr>
          <p:nvPr>
            <p:ph type="subTitle" idx="1"/>
          </p:nvPr>
        </p:nvSpPr>
        <p:spPr>
          <a:xfrm>
            <a:off x="924338" y="3007531"/>
            <a:ext cx="23997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20"/>
          <p:cNvSpPr txBox="1">
            <a:spLocks noGrp="1"/>
          </p:cNvSpPr>
          <p:nvPr>
            <p:ph type="subTitle" idx="2"/>
          </p:nvPr>
        </p:nvSpPr>
        <p:spPr>
          <a:xfrm>
            <a:off x="3372138" y="3007531"/>
            <a:ext cx="23997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20"/>
          <p:cNvSpPr txBox="1">
            <a:spLocks noGrp="1"/>
          </p:cNvSpPr>
          <p:nvPr>
            <p:ph type="subTitle" idx="3"/>
          </p:nvPr>
        </p:nvSpPr>
        <p:spPr>
          <a:xfrm>
            <a:off x="5819938" y="3007531"/>
            <a:ext cx="23997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7" name="Google Shape;157;p20"/>
          <p:cNvSpPr txBox="1">
            <a:spLocks noGrp="1"/>
          </p:cNvSpPr>
          <p:nvPr>
            <p:ph type="subTitle" idx="4"/>
          </p:nvPr>
        </p:nvSpPr>
        <p:spPr>
          <a:xfrm>
            <a:off x="924338" y="2280475"/>
            <a:ext cx="2399700" cy="8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8" name="Google Shape;158;p20"/>
          <p:cNvSpPr txBox="1">
            <a:spLocks noGrp="1"/>
          </p:cNvSpPr>
          <p:nvPr>
            <p:ph type="subTitle" idx="5"/>
          </p:nvPr>
        </p:nvSpPr>
        <p:spPr>
          <a:xfrm>
            <a:off x="3372138" y="2280475"/>
            <a:ext cx="2399700" cy="8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9" name="Google Shape;159;p20"/>
          <p:cNvSpPr txBox="1">
            <a:spLocks noGrp="1"/>
          </p:cNvSpPr>
          <p:nvPr>
            <p:ph type="subTitle" idx="6"/>
          </p:nvPr>
        </p:nvSpPr>
        <p:spPr>
          <a:xfrm>
            <a:off x="5819938" y="2280475"/>
            <a:ext cx="2399700" cy="8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Poppins ExtraBold"/>
              <a:buNone/>
              <a:defRPr sz="3200">
                <a:solidFill>
                  <a:schemeClr val="dk1"/>
                </a:solidFill>
                <a:latin typeface="Poppins ExtraBold"/>
                <a:ea typeface="Poppins ExtraBold"/>
                <a:cs typeface="Poppins ExtraBold"/>
                <a:sym typeface="Poppin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59" r:id="rId7"/>
    <p:sldLayoutId id="2147483660" r:id="rId8"/>
    <p:sldLayoutId id="2147483666" r:id="rId9"/>
    <p:sldLayoutId id="2147483672" r:id="rId10"/>
    <p:sldLayoutId id="2147483673" r:id="rId11"/>
    <p:sldLayoutId id="2147483674" r:id="rId12"/>
    <p:sldLayoutId id="214748367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2"/>
          <p:cNvPicPr preferRelativeResize="0"/>
          <p:nvPr/>
        </p:nvPicPr>
        <p:blipFill rotWithShape="1">
          <a:blip r:embed="rId3">
            <a:alphaModFix/>
          </a:blip>
          <a:srcRect r="26932"/>
          <a:stretch/>
        </p:blipFill>
        <p:spPr>
          <a:xfrm rot="-5400000" flipH="1">
            <a:off x="464763" y="3802237"/>
            <a:ext cx="1073575" cy="1617350"/>
          </a:xfrm>
          <a:prstGeom prst="rect">
            <a:avLst/>
          </a:prstGeom>
          <a:noFill/>
          <a:ln>
            <a:noFill/>
          </a:ln>
        </p:spPr>
      </p:pic>
      <p:pic>
        <p:nvPicPr>
          <p:cNvPr id="258" name="Google Shape;258;p32"/>
          <p:cNvPicPr preferRelativeResize="0"/>
          <p:nvPr/>
        </p:nvPicPr>
        <p:blipFill>
          <a:blip r:embed="rId4">
            <a:alphaModFix/>
          </a:blip>
          <a:stretch>
            <a:fillRect/>
          </a:stretch>
        </p:blipFill>
        <p:spPr>
          <a:xfrm rot="1749334" flipH="1">
            <a:off x="-101809" y="-301431"/>
            <a:ext cx="2392091" cy="1203562"/>
          </a:xfrm>
          <a:prstGeom prst="rect">
            <a:avLst/>
          </a:prstGeom>
          <a:noFill/>
          <a:ln>
            <a:noFill/>
          </a:ln>
          <a:effectLst>
            <a:outerShdw blurRad="71438" dist="104775" dir="8700000" algn="bl" rotWithShape="0">
              <a:schemeClr val="accent1">
                <a:alpha val="31000"/>
              </a:schemeClr>
            </a:outerShdw>
          </a:effectLst>
        </p:spPr>
      </p:pic>
      <p:pic>
        <p:nvPicPr>
          <p:cNvPr id="259" name="Google Shape;259;p32"/>
          <p:cNvPicPr preferRelativeResize="0">
            <a:picLocks noGrp="1"/>
          </p:cNvPicPr>
          <p:nvPr>
            <p:ph type="pic" idx="2"/>
          </p:nvPr>
        </p:nvPicPr>
        <p:blipFill rotWithShape="1">
          <a:blip r:embed="rId5">
            <a:alphaModFix/>
          </a:blip>
          <a:srcRect l="27039" r="30973"/>
          <a:stretch/>
        </p:blipFill>
        <p:spPr>
          <a:xfrm>
            <a:off x="5903225" y="-3000"/>
            <a:ext cx="3239426" cy="5143500"/>
          </a:xfrm>
          <a:prstGeom prst="rect">
            <a:avLst/>
          </a:prstGeom>
        </p:spPr>
      </p:pic>
      <p:sp>
        <p:nvSpPr>
          <p:cNvPr id="260" name="Google Shape;260;p32"/>
          <p:cNvSpPr/>
          <p:nvPr/>
        </p:nvSpPr>
        <p:spPr>
          <a:xfrm>
            <a:off x="5749650" y="-4200"/>
            <a:ext cx="888410" cy="515190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txBox="1">
            <a:spLocks noGrp="1"/>
          </p:cNvSpPr>
          <p:nvPr>
            <p:ph type="ctrTitle"/>
          </p:nvPr>
        </p:nvSpPr>
        <p:spPr>
          <a:xfrm>
            <a:off x="799351" y="1390301"/>
            <a:ext cx="5190000" cy="70339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IN" sz="3600" dirty="0"/>
              <a:t>Biofertilizer</a:t>
            </a:r>
            <a:endParaRPr sz="3600" dirty="0"/>
          </a:p>
        </p:txBody>
      </p:sp>
      <p:pic>
        <p:nvPicPr>
          <p:cNvPr id="263" name="Google Shape;263;p32"/>
          <p:cNvPicPr preferRelativeResize="0"/>
          <p:nvPr/>
        </p:nvPicPr>
        <p:blipFill>
          <a:blip r:embed="rId6">
            <a:alphaModFix/>
          </a:blip>
          <a:stretch>
            <a:fillRect/>
          </a:stretch>
        </p:blipFill>
        <p:spPr>
          <a:xfrm rot="-5400000">
            <a:off x="5863709" y="-67702"/>
            <a:ext cx="918575" cy="1214400"/>
          </a:xfrm>
          <a:prstGeom prst="rect">
            <a:avLst/>
          </a:prstGeom>
          <a:noFill/>
          <a:ln>
            <a:noFill/>
          </a:ln>
        </p:spPr>
      </p:pic>
      <p:pic>
        <p:nvPicPr>
          <p:cNvPr id="264" name="Google Shape;264;p32"/>
          <p:cNvPicPr preferRelativeResize="0"/>
          <p:nvPr/>
        </p:nvPicPr>
        <p:blipFill>
          <a:blip r:embed="rId7">
            <a:alphaModFix/>
          </a:blip>
          <a:stretch>
            <a:fillRect/>
          </a:stretch>
        </p:blipFill>
        <p:spPr>
          <a:xfrm rot="-1214931">
            <a:off x="8507351" y="3748624"/>
            <a:ext cx="985550" cy="1544565"/>
          </a:xfrm>
          <a:prstGeom prst="rect">
            <a:avLst/>
          </a:prstGeom>
          <a:noFill/>
          <a:ln>
            <a:noFill/>
          </a:ln>
        </p:spPr>
      </p:pic>
      <p:pic>
        <p:nvPicPr>
          <p:cNvPr id="265" name="Google Shape;265;p32"/>
          <p:cNvPicPr preferRelativeResize="0"/>
          <p:nvPr/>
        </p:nvPicPr>
        <p:blipFill>
          <a:blip r:embed="rId8">
            <a:alphaModFix/>
          </a:blip>
          <a:stretch>
            <a:fillRect/>
          </a:stretch>
        </p:blipFill>
        <p:spPr>
          <a:xfrm>
            <a:off x="3763638" y="3916525"/>
            <a:ext cx="2024724" cy="1844474"/>
          </a:xfrm>
          <a:prstGeom prst="rect">
            <a:avLst/>
          </a:prstGeom>
          <a:noFill/>
          <a:ln>
            <a:noFill/>
          </a:ln>
          <a:effectLst>
            <a:outerShdw blurRad="57150" dist="114300" dir="8940000" algn="bl" rotWithShape="0">
              <a:schemeClr val="accent1">
                <a:alpha val="30000"/>
              </a:scheme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1EF95-58EC-8A6D-BC93-5B31BAE59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58BD6-BDD0-2769-25A3-2CCD8D8CF4F0}"/>
              </a:ext>
            </a:extLst>
          </p:cNvPr>
          <p:cNvSpPr>
            <a:spLocks noGrp="1"/>
          </p:cNvSpPr>
          <p:nvPr>
            <p:ph type="title"/>
          </p:nvPr>
        </p:nvSpPr>
        <p:spPr>
          <a:xfrm>
            <a:off x="720000" y="57938"/>
            <a:ext cx="7704000" cy="572700"/>
          </a:xfrm>
        </p:spPr>
        <p:txBody>
          <a:bodyPr/>
          <a:lstStyle/>
          <a:p>
            <a:r>
              <a:rPr lang="en-US" sz="2800" dirty="0"/>
              <a:t>Effects of chemical fertilizers soil &amp; environment </a:t>
            </a:r>
            <a:endParaRPr lang="en-IN" sz="2800" dirty="0"/>
          </a:p>
        </p:txBody>
      </p:sp>
      <p:pic>
        <p:nvPicPr>
          <p:cNvPr id="18" name="Picture 17">
            <a:extLst>
              <a:ext uri="{FF2B5EF4-FFF2-40B4-BE49-F238E27FC236}">
                <a16:creationId xmlns:a16="http://schemas.microsoft.com/office/drawing/2014/main" id="{979E8DB8-1817-B672-8EA8-41F7A8833D0E}"/>
              </a:ext>
            </a:extLst>
          </p:cNvPr>
          <p:cNvPicPr>
            <a:picLocks noChangeAspect="1"/>
          </p:cNvPicPr>
          <p:nvPr/>
        </p:nvPicPr>
        <p:blipFill>
          <a:blip r:embed="rId2"/>
          <a:stretch>
            <a:fillRect/>
          </a:stretch>
        </p:blipFill>
        <p:spPr>
          <a:xfrm>
            <a:off x="228826" y="630638"/>
            <a:ext cx="3421407" cy="4330700"/>
          </a:xfrm>
          <a:prstGeom prst="rect">
            <a:avLst/>
          </a:prstGeom>
        </p:spPr>
      </p:pic>
      <p:sp>
        <p:nvSpPr>
          <p:cNvPr id="20" name="TextBox 19">
            <a:extLst>
              <a:ext uri="{FF2B5EF4-FFF2-40B4-BE49-F238E27FC236}">
                <a16:creationId xmlns:a16="http://schemas.microsoft.com/office/drawing/2014/main" id="{1CBA85BB-577C-72E5-F026-EA99DBBAF30C}"/>
              </a:ext>
            </a:extLst>
          </p:cNvPr>
          <p:cNvSpPr txBox="1"/>
          <p:nvPr/>
        </p:nvSpPr>
        <p:spPr>
          <a:xfrm>
            <a:off x="3797300" y="1041661"/>
            <a:ext cx="4902200" cy="1169551"/>
          </a:xfrm>
          <a:prstGeom prst="rect">
            <a:avLst/>
          </a:prstGeom>
          <a:noFill/>
        </p:spPr>
        <p:txBody>
          <a:bodyPr wrap="square">
            <a:spAutoFit/>
          </a:bodyPr>
          <a:lstStyle/>
          <a:p>
            <a:pPr algn="just" fontAlgn="base">
              <a:spcAft>
                <a:spcPts val="375"/>
              </a:spcAft>
            </a:pPr>
            <a:r>
              <a:rPr lang="en-US" b="1" i="0" dirty="0">
                <a:solidFill>
                  <a:schemeClr val="tx1"/>
                </a:solidFill>
                <a:effectLst/>
                <a:latin typeface="inherit"/>
              </a:rPr>
              <a:t>Nutrient Imbalance:</a:t>
            </a:r>
            <a:r>
              <a:rPr lang="en-US" b="0" i="0" dirty="0">
                <a:solidFill>
                  <a:schemeClr val="tx1"/>
                </a:solidFill>
                <a:effectLst/>
                <a:latin typeface="inherit"/>
              </a:rPr>
              <a:t> Excessive use of chemical fertilizers can disrupt the nutrient balance in the soil, resulting in deficiencies or toxicities in plants. For example, unnecessary nitrogen application can promote rapid vegetative growth while inhibiting flowering and fruiting, reducing crop yield and quality.</a:t>
            </a:r>
          </a:p>
        </p:txBody>
      </p:sp>
      <p:sp>
        <p:nvSpPr>
          <p:cNvPr id="22" name="TextBox 21">
            <a:extLst>
              <a:ext uri="{FF2B5EF4-FFF2-40B4-BE49-F238E27FC236}">
                <a16:creationId xmlns:a16="http://schemas.microsoft.com/office/drawing/2014/main" id="{89A39EE6-AAFF-4658-28EC-C7A9186834B8}"/>
              </a:ext>
            </a:extLst>
          </p:cNvPr>
          <p:cNvSpPr txBox="1"/>
          <p:nvPr/>
        </p:nvSpPr>
        <p:spPr>
          <a:xfrm>
            <a:off x="3797300" y="2347513"/>
            <a:ext cx="4902200" cy="1754326"/>
          </a:xfrm>
          <a:prstGeom prst="rect">
            <a:avLst/>
          </a:prstGeom>
          <a:noFill/>
        </p:spPr>
        <p:txBody>
          <a:bodyPr wrap="square">
            <a:spAutoFit/>
          </a:bodyPr>
          <a:lstStyle/>
          <a:p>
            <a:pPr algn="just" fontAlgn="base">
              <a:spcAft>
                <a:spcPts val="375"/>
              </a:spcAft>
            </a:pPr>
            <a:r>
              <a:rPr lang="en-IN" b="1" i="0" dirty="0">
                <a:solidFill>
                  <a:schemeClr val="tx1"/>
                </a:solidFill>
                <a:effectLst/>
                <a:latin typeface="inherit"/>
              </a:rPr>
              <a:t>Soil Degradation</a:t>
            </a:r>
            <a:endParaRPr lang="en-IN" b="0" i="0" dirty="0">
              <a:solidFill>
                <a:schemeClr val="tx1"/>
              </a:solidFill>
              <a:effectLst/>
              <a:latin typeface="inherit"/>
            </a:endParaRPr>
          </a:p>
          <a:p>
            <a:pPr algn="just" fontAlgn="base">
              <a:spcAft>
                <a:spcPts val="375"/>
              </a:spcAft>
              <a:buFont typeface="Arial" panose="020B0604020202020204" pitchFamily="34" charset="0"/>
              <a:buChar char="•"/>
            </a:pPr>
            <a:r>
              <a:rPr lang="en-IN" b="0" i="0" dirty="0">
                <a:solidFill>
                  <a:schemeClr val="tx1"/>
                </a:solidFill>
                <a:effectLst/>
                <a:latin typeface="inherit"/>
              </a:rPr>
              <a:t>Prolonged use of chemical fertilizers can cause soil degradation and nutrient depletion.</a:t>
            </a:r>
          </a:p>
          <a:p>
            <a:pPr algn="just" fontAlgn="base">
              <a:spcAft>
                <a:spcPts val="375"/>
              </a:spcAft>
              <a:buFont typeface="Arial" panose="020B0604020202020204" pitchFamily="34" charset="0"/>
              <a:buChar char="•"/>
            </a:pPr>
            <a:r>
              <a:rPr lang="en-IN" b="0" i="0" dirty="0">
                <a:solidFill>
                  <a:schemeClr val="tx1"/>
                </a:solidFill>
                <a:effectLst/>
                <a:latin typeface="inherit"/>
              </a:rPr>
              <a:t>Overreliance on specific nutrients can cause soil pH imbalances, resulting in acidification or alkalization.</a:t>
            </a:r>
          </a:p>
          <a:p>
            <a:pPr algn="just" fontAlgn="base">
              <a:spcAft>
                <a:spcPts val="375"/>
              </a:spcAft>
              <a:buFont typeface="Arial" panose="020B0604020202020204" pitchFamily="34" charset="0"/>
              <a:buChar char="•"/>
            </a:pPr>
            <a:r>
              <a:rPr lang="en-IN" b="0" i="0" dirty="0">
                <a:solidFill>
                  <a:schemeClr val="tx1"/>
                </a:solidFill>
                <a:effectLst/>
                <a:latin typeface="inherit"/>
              </a:rPr>
              <a:t>Chemical fertilizer can disrupt soil microbial communities, resulting in reduced fertility over time.</a:t>
            </a:r>
          </a:p>
        </p:txBody>
      </p:sp>
    </p:spTree>
    <p:extLst>
      <p:ext uri="{BB962C8B-B14F-4D97-AF65-F5344CB8AC3E}">
        <p14:creationId xmlns:p14="http://schemas.microsoft.com/office/powerpoint/2010/main" val="3345999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3BEB3-5D39-0022-6776-1D894B8E70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1FFF4A-D8B4-4519-B481-D669DFF39F9B}"/>
              </a:ext>
            </a:extLst>
          </p:cNvPr>
          <p:cNvSpPr>
            <a:spLocks noGrp="1"/>
          </p:cNvSpPr>
          <p:nvPr>
            <p:ph type="title"/>
          </p:nvPr>
        </p:nvSpPr>
        <p:spPr>
          <a:xfrm>
            <a:off x="720000" y="57938"/>
            <a:ext cx="7704000" cy="572700"/>
          </a:xfrm>
        </p:spPr>
        <p:txBody>
          <a:bodyPr/>
          <a:lstStyle/>
          <a:p>
            <a:r>
              <a:rPr lang="en-US" sz="2800" dirty="0"/>
              <a:t>Effects of chemical fertilizers soil &amp; environment </a:t>
            </a:r>
            <a:endParaRPr lang="en-IN" sz="2800" dirty="0"/>
          </a:p>
        </p:txBody>
      </p:sp>
      <p:sp>
        <p:nvSpPr>
          <p:cNvPr id="4" name="TextBox 3">
            <a:extLst>
              <a:ext uri="{FF2B5EF4-FFF2-40B4-BE49-F238E27FC236}">
                <a16:creationId xmlns:a16="http://schemas.microsoft.com/office/drawing/2014/main" id="{59FFF57E-753A-496E-6E8E-3FC7C7C994FB}"/>
              </a:ext>
            </a:extLst>
          </p:cNvPr>
          <p:cNvSpPr txBox="1"/>
          <p:nvPr/>
        </p:nvSpPr>
        <p:spPr>
          <a:xfrm>
            <a:off x="720000" y="1010860"/>
            <a:ext cx="7704000" cy="3795911"/>
          </a:xfrm>
          <a:prstGeom prst="rect">
            <a:avLst/>
          </a:prstGeom>
          <a:noFill/>
        </p:spPr>
        <p:txBody>
          <a:bodyPr wrap="square">
            <a:spAutoFit/>
          </a:bodyPr>
          <a:lstStyle/>
          <a:p>
            <a:pPr algn="l" fontAlgn="base">
              <a:spcAft>
                <a:spcPts val="375"/>
              </a:spcAft>
              <a:buFont typeface="Arial" panose="020B0604020202020204" pitchFamily="34" charset="0"/>
              <a:buChar char="•"/>
            </a:pPr>
            <a:r>
              <a:rPr lang="en-US" sz="1800" b="1" i="0" dirty="0">
                <a:solidFill>
                  <a:schemeClr val="tx1"/>
                </a:solidFill>
                <a:effectLst/>
                <a:latin typeface="inherit"/>
              </a:rPr>
              <a:t>Reduced Nutrient Absorption:</a:t>
            </a:r>
            <a:r>
              <a:rPr lang="en-US" sz="1800" b="0" i="0" dirty="0">
                <a:solidFill>
                  <a:schemeClr val="tx1"/>
                </a:solidFill>
                <a:effectLst/>
                <a:latin typeface="inherit"/>
              </a:rPr>
              <a:t> Plants grown in soils with high levels of chemical fertilizers may become dependent on external inputs, resulting in reduced nutrient absorption capacity. This dependence can reduce plants’ natural resilience, making them more vulnerable to pests, diseases, and environmental stressors.</a:t>
            </a:r>
          </a:p>
          <a:p>
            <a:pPr algn="l" fontAlgn="base">
              <a:spcAft>
                <a:spcPts val="375"/>
              </a:spcAft>
              <a:buFont typeface="Arial" panose="020B0604020202020204" pitchFamily="34" charset="0"/>
              <a:buChar char="•"/>
            </a:pPr>
            <a:r>
              <a:rPr lang="en-US" sz="1800" b="1" i="0" dirty="0">
                <a:solidFill>
                  <a:schemeClr val="tx1"/>
                </a:solidFill>
                <a:effectLst/>
                <a:latin typeface="inherit"/>
              </a:rPr>
              <a:t>Environmental Pollution:</a:t>
            </a:r>
            <a:r>
              <a:rPr lang="en-US" sz="1800" b="0" i="0" dirty="0">
                <a:solidFill>
                  <a:schemeClr val="tx1"/>
                </a:solidFill>
                <a:effectLst/>
                <a:latin typeface="inherit"/>
              </a:rPr>
              <a:t> Runoff from chemically fertilized fields can contaminate water bodies, causing eutrophication and harmful algal blooms. Nitrogen and phosphorus runoff can also lead to groundwater pollution, endangering human health and aquatic ecosystems.</a:t>
            </a:r>
          </a:p>
          <a:p>
            <a:pPr algn="l" fontAlgn="base">
              <a:spcAft>
                <a:spcPts val="375"/>
              </a:spcAft>
              <a:buFont typeface="Arial" panose="020B0604020202020204" pitchFamily="34" charset="0"/>
              <a:buChar char="•"/>
            </a:pPr>
            <a:r>
              <a:rPr lang="en-US" sz="1800" b="1" i="0" dirty="0">
                <a:solidFill>
                  <a:schemeClr val="tx1"/>
                </a:solidFill>
                <a:effectLst/>
                <a:latin typeface="inherit"/>
              </a:rPr>
              <a:t>Plant Physiology</a:t>
            </a:r>
            <a:r>
              <a:rPr lang="en-US" sz="1800" b="0" i="0" dirty="0">
                <a:solidFill>
                  <a:schemeClr val="tx1"/>
                </a:solidFill>
                <a:effectLst/>
                <a:latin typeface="inherit"/>
              </a:rPr>
              <a:t>: Long-term exposure to high concentrations of chemical fertilizers can disrupt plant physiology and metabolism, affecting photosynthesis, respiration, and hormone regulation. These disruptions may impede plant growth and lower overall productivity.</a:t>
            </a:r>
          </a:p>
        </p:txBody>
      </p:sp>
    </p:spTree>
    <p:extLst>
      <p:ext uri="{BB962C8B-B14F-4D97-AF65-F5344CB8AC3E}">
        <p14:creationId xmlns:p14="http://schemas.microsoft.com/office/powerpoint/2010/main" val="3321285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BC159-51B4-5437-AD12-A99D36F3BD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1FB17-918A-4B9E-F534-BAE458C6DD78}"/>
              </a:ext>
            </a:extLst>
          </p:cNvPr>
          <p:cNvSpPr>
            <a:spLocks noGrp="1"/>
          </p:cNvSpPr>
          <p:nvPr>
            <p:ph type="title"/>
          </p:nvPr>
        </p:nvSpPr>
        <p:spPr>
          <a:xfrm>
            <a:off x="720000" y="57938"/>
            <a:ext cx="7704000" cy="572700"/>
          </a:xfrm>
        </p:spPr>
        <p:txBody>
          <a:bodyPr/>
          <a:lstStyle/>
          <a:p>
            <a:r>
              <a:rPr lang="en-US" sz="2800" dirty="0"/>
              <a:t>Role of microorganisms in soil fertility </a:t>
            </a:r>
            <a:endParaRPr lang="en-IN" sz="2800" dirty="0"/>
          </a:p>
        </p:txBody>
      </p:sp>
      <p:pic>
        <p:nvPicPr>
          <p:cNvPr id="7" name="Picture 6">
            <a:extLst>
              <a:ext uri="{FF2B5EF4-FFF2-40B4-BE49-F238E27FC236}">
                <a16:creationId xmlns:a16="http://schemas.microsoft.com/office/drawing/2014/main" id="{F8A6CBCB-2ECA-FBBF-3AF1-92B1AAFFB537}"/>
              </a:ext>
            </a:extLst>
          </p:cNvPr>
          <p:cNvPicPr>
            <a:picLocks noChangeAspect="1"/>
          </p:cNvPicPr>
          <p:nvPr/>
        </p:nvPicPr>
        <p:blipFill>
          <a:blip r:embed="rId2"/>
          <a:stretch>
            <a:fillRect/>
          </a:stretch>
        </p:blipFill>
        <p:spPr>
          <a:xfrm>
            <a:off x="2419362" y="630638"/>
            <a:ext cx="4679937" cy="4249404"/>
          </a:xfrm>
          <a:prstGeom prst="rect">
            <a:avLst/>
          </a:prstGeom>
        </p:spPr>
      </p:pic>
    </p:spTree>
    <p:extLst>
      <p:ext uri="{BB962C8B-B14F-4D97-AF65-F5344CB8AC3E}">
        <p14:creationId xmlns:p14="http://schemas.microsoft.com/office/powerpoint/2010/main" val="2643314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AB4EF-6AF9-FC77-9FD8-3D68E53F8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212582-0CCF-1529-4E21-0F35B1621F25}"/>
              </a:ext>
            </a:extLst>
          </p:cNvPr>
          <p:cNvSpPr>
            <a:spLocks noGrp="1"/>
          </p:cNvSpPr>
          <p:nvPr>
            <p:ph type="title"/>
          </p:nvPr>
        </p:nvSpPr>
        <p:spPr>
          <a:xfrm>
            <a:off x="720000" y="57938"/>
            <a:ext cx="7704000" cy="572700"/>
          </a:xfrm>
        </p:spPr>
        <p:txBody>
          <a:bodyPr/>
          <a:lstStyle/>
          <a:p>
            <a:r>
              <a:rPr lang="en-US" sz="2800" dirty="0"/>
              <a:t>Role of microorganisms in soil fertility </a:t>
            </a:r>
            <a:endParaRPr lang="en-IN" sz="2800" dirty="0"/>
          </a:p>
        </p:txBody>
      </p:sp>
      <p:sp>
        <p:nvSpPr>
          <p:cNvPr id="4" name="TextBox 3">
            <a:extLst>
              <a:ext uri="{FF2B5EF4-FFF2-40B4-BE49-F238E27FC236}">
                <a16:creationId xmlns:a16="http://schemas.microsoft.com/office/drawing/2014/main" id="{4D927E12-2275-CEC4-485F-7748ADDE84F9}"/>
              </a:ext>
            </a:extLst>
          </p:cNvPr>
          <p:cNvSpPr txBox="1"/>
          <p:nvPr/>
        </p:nvSpPr>
        <p:spPr>
          <a:xfrm>
            <a:off x="438150" y="630638"/>
            <a:ext cx="8267700" cy="3785652"/>
          </a:xfrm>
          <a:prstGeom prst="rect">
            <a:avLst/>
          </a:prstGeom>
          <a:noFill/>
        </p:spPr>
        <p:txBody>
          <a:bodyPr wrap="square">
            <a:spAutoFit/>
          </a:bodyPr>
          <a:lstStyle/>
          <a:p>
            <a:pPr algn="just"/>
            <a:r>
              <a:rPr lang="en-US" sz="1600" dirty="0">
                <a:solidFill>
                  <a:schemeClr val="tx1"/>
                </a:solidFill>
              </a:rPr>
              <a:t>Soil hosts a diverse community of microorganisms such as bacteria, fungi, algae, protists, and small animals that play a crucial role in soil fertility and ecosystem functioning. These microbes release nutrients from organic matter, secrete substances that bind soil particles and improve soil structure, and aid in nutrient cycling through processes like nitrogen fixation, mineralization, and litter decomposition. Fungi form thread-like structures that bind soil particles, while bacteria contribute to both nutrient immobilization and release. Soil microbes also help in bioremediation by converting harmful pollutants like heavy metals, dyes, crude oil, and chemical fertilizers into non-toxic forms. Nitrogen-fixing microbes supply essential nitrogen to plants, which they cannot absorb directly from the atmosphere. Soil microbial biomass, considered the living portion of soil organic matter, acts as a nutrient reservoir and is sensitive to soil conditions and management practices. The type and function of microbes vary with climate and substrate availability, with tropical areas rich in nitrogen-fixing bacteria and temperate zones rich in mycorrhizae. Thus, microbial diversity and activity are key indicators of soil health, nutrient status, and ecosystem recovery.</a:t>
            </a:r>
            <a:endParaRPr lang="en-IN" sz="1600" dirty="0">
              <a:solidFill>
                <a:schemeClr val="tx1"/>
              </a:solidFill>
            </a:endParaRPr>
          </a:p>
        </p:txBody>
      </p:sp>
    </p:spTree>
    <p:extLst>
      <p:ext uri="{BB962C8B-B14F-4D97-AF65-F5344CB8AC3E}">
        <p14:creationId xmlns:p14="http://schemas.microsoft.com/office/powerpoint/2010/main" val="1423003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38"/>
          <p:cNvPicPr preferRelativeResize="0">
            <a:picLocks noGrp="1"/>
          </p:cNvPicPr>
          <p:nvPr>
            <p:ph type="pic" idx="3"/>
          </p:nvPr>
        </p:nvPicPr>
        <p:blipFill rotWithShape="1">
          <a:blip r:embed="rId3">
            <a:alphaModFix/>
          </a:blip>
          <a:srcRect l="17623" r="31144"/>
          <a:stretch/>
        </p:blipFill>
        <p:spPr>
          <a:xfrm>
            <a:off x="5191375" y="-3000"/>
            <a:ext cx="3952624" cy="5143500"/>
          </a:xfrm>
          <a:prstGeom prst="rect">
            <a:avLst/>
          </a:prstGeom>
        </p:spPr>
      </p:pic>
      <p:sp>
        <p:nvSpPr>
          <p:cNvPr id="341" name="Google Shape;341;p38"/>
          <p:cNvSpPr/>
          <p:nvPr/>
        </p:nvSpPr>
        <p:spPr>
          <a:xfrm rot="10800000" flipH="1">
            <a:off x="5007525" y="-4200"/>
            <a:ext cx="888410" cy="515190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8"/>
          <p:cNvSpPr txBox="1">
            <a:spLocks noGrp="1"/>
          </p:cNvSpPr>
          <p:nvPr>
            <p:ph type="title"/>
          </p:nvPr>
        </p:nvSpPr>
        <p:spPr>
          <a:xfrm>
            <a:off x="720000" y="2349475"/>
            <a:ext cx="5067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Basic of Biofertilizer </a:t>
            </a:r>
            <a:endParaRPr dirty="0"/>
          </a:p>
        </p:txBody>
      </p:sp>
      <p:pic>
        <p:nvPicPr>
          <p:cNvPr id="345" name="Google Shape;345;p38"/>
          <p:cNvPicPr preferRelativeResize="0"/>
          <p:nvPr/>
        </p:nvPicPr>
        <p:blipFill>
          <a:blip r:embed="rId4">
            <a:alphaModFix/>
          </a:blip>
          <a:stretch>
            <a:fillRect/>
          </a:stretch>
        </p:blipFill>
        <p:spPr>
          <a:xfrm>
            <a:off x="3444085" y="4257055"/>
            <a:ext cx="998349" cy="1098975"/>
          </a:xfrm>
          <a:prstGeom prst="rect">
            <a:avLst/>
          </a:prstGeom>
          <a:noFill/>
          <a:ln>
            <a:noFill/>
          </a:ln>
          <a:effectLst>
            <a:outerShdw blurRad="85725" dist="114300" dir="8520000" algn="bl" rotWithShape="0">
              <a:srgbClr val="000000">
                <a:alpha val="31000"/>
              </a:srgbClr>
            </a:outerShdw>
          </a:effectLst>
        </p:spPr>
      </p:pic>
      <p:pic>
        <p:nvPicPr>
          <p:cNvPr id="346" name="Google Shape;346;p38"/>
          <p:cNvPicPr preferRelativeResize="0"/>
          <p:nvPr/>
        </p:nvPicPr>
        <p:blipFill>
          <a:blip r:embed="rId5">
            <a:alphaModFix/>
          </a:blip>
          <a:stretch>
            <a:fillRect/>
          </a:stretch>
        </p:blipFill>
        <p:spPr>
          <a:xfrm rot="-2033244">
            <a:off x="4994004" y="341679"/>
            <a:ext cx="667109" cy="1045500"/>
          </a:xfrm>
          <a:prstGeom prst="rect">
            <a:avLst/>
          </a:prstGeom>
          <a:noFill/>
          <a:ln>
            <a:noFill/>
          </a:ln>
        </p:spPr>
      </p:pic>
      <p:grpSp>
        <p:nvGrpSpPr>
          <p:cNvPr id="347" name="Google Shape;347;p38"/>
          <p:cNvGrpSpPr/>
          <p:nvPr/>
        </p:nvGrpSpPr>
        <p:grpSpPr>
          <a:xfrm>
            <a:off x="1119492" y="-658375"/>
            <a:ext cx="2549583" cy="1967692"/>
            <a:chOff x="1119492" y="-658375"/>
            <a:chExt cx="2549583" cy="1967692"/>
          </a:xfrm>
        </p:grpSpPr>
        <p:pic>
          <p:nvPicPr>
            <p:cNvPr id="348" name="Google Shape;348;p38"/>
            <p:cNvPicPr preferRelativeResize="0"/>
            <p:nvPr/>
          </p:nvPicPr>
          <p:blipFill>
            <a:blip r:embed="rId6">
              <a:alphaModFix/>
            </a:blip>
            <a:stretch>
              <a:fillRect/>
            </a:stretch>
          </p:blipFill>
          <p:spPr>
            <a:xfrm rot="2105769">
              <a:off x="1374611" y="55950"/>
              <a:ext cx="776750" cy="1133074"/>
            </a:xfrm>
            <a:prstGeom prst="rect">
              <a:avLst/>
            </a:prstGeom>
            <a:noFill/>
            <a:ln>
              <a:noFill/>
            </a:ln>
          </p:spPr>
        </p:pic>
        <p:pic>
          <p:nvPicPr>
            <p:cNvPr id="349" name="Google Shape;349;p38"/>
            <p:cNvPicPr preferRelativeResize="0"/>
            <p:nvPr/>
          </p:nvPicPr>
          <p:blipFill>
            <a:blip r:embed="rId7">
              <a:alphaModFix/>
            </a:blip>
            <a:stretch>
              <a:fillRect/>
            </a:stretch>
          </p:blipFill>
          <p:spPr>
            <a:xfrm>
              <a:off x="1914550" y="-658375"/>
              <a:ext cx="1754525" cy="1826050"/>
            </a:xfrm>
            <a:prstGeom prst="rect">
              <a:avLst/>
            </a:prstGeom>
            <a:noFill/>
            <a:ln>
              <a:noFill/>
            </a:ln>
            <a:effectLst>
              <a:outerShdw blurRad="85725" dist="114300" dir="8520000" algn="bl" rotWithShape="0">
                <a:srgbClr val="000000">
                  <a:alpha val="31000"/>
                </a:srgbClr>
              </a:outerShdw>
            </a:effectLst>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Defination</a:t>
            </a:r>
            <a:r>
              <a:rPr lang="en-US" dirty="0"/>
              <a:t> </a:t>
            </a:r>
            <a:endParaRPr dirty="0"/>
          </a:p>
        </p:txBody>
      </p:sp>
      <p:sp>
        <p:nvSpPr>
          <p:cNvPr id="358" name="Google Shape;358;p39"/>
          <p:cNvSpPr txBox="1">
            <a:spLocks noGrp="1"/>
          </p:cNvSpPr>
          <p:nvPr>
            <p:ph type="subTitle" idx="4"/>
          </p:nvPr>
        </p:nvSpPr>
        <p:spPr>
          <a:xfrm>
            <a:off x="924338" y="2280475"/>
            <a:ext cx="2399700" cy="83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Living Microbes </a:t>
            </a:r>
            <a:endParaRPr dirty="0"/>
          </a:p>
        </p:txBody>
      </p:sp>
      <p:sp>
        <p:nvSpPr>
          <p:cNvPr id="359" name="Google Shape;359;p39"/>
          <p:cNvSpPr txBox="1">
            <a:spLocks noGrp="1"/>
          </p:cNvSpPr>
          <p:nvPr>
            <p:ph type="subTitle" idx="5"/>
          </p:nvPr>
        </p:nvSpPr>
        <p:spPr>
          <a:xfrm>
            <a:off x="3372138" y="2280475"/>
            <a:ext cx="2399700" cy="83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Biofertilizer </a:t>
            </a:r>
            <a:endParaRPr dirty="0"/>
          </a:p>
        </p:txBody>
      </p:sp>
      <p:sp>
        <p:nvSpPr>
          <p:cNvPr id="360" name="Google Shape;360;p39"/>
          <p:cNvSpPr txBox="1">
            <a:spLocks noGrp="1"/>
          </p:cNvSpPr>
          <p:nvPr>
            <p:ph type="subTitle" idx="6"/>
          </p:nvPr>
        </p:nvSpPr>
        <p:spPr>
          <a:xfrm>
            <a:off x="5819937" y="2280475"/>
            <a:ext cx="2786555" cy="83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Natural Soil nutrient enhancer </a:t>
            </a:r>
            <a:endParaRPr dirty="0"/>
          </a:p>
        </p:txBody>
      </p:sp>
      <p:sp>
        <p:nvSpPr>
          <p:cNvPr id="361" name="Google Shape;361;p39"/>
          <p:cNvSpPr/>
          <p:nvPr/>
        </p:nvSpPr>
        <p:spPr>
          <a:xfrm>
            <a:off x="1985328" y="1776328"/>
            <a:ext cx="277829" cy="456008"/>
          </a:xfrm>
          <a:custGeom>
            <a:avLst/>
            <a:gdLst/>
            <a:ahLst/>
            <a:cxnLst/>
            <a:rect l="l" t="t" r="r" b="b"/>
            <a:pathLst>
              <a:path w="11169" h="18332" extrusionOk="0">
                <a:moveTo>
                  <a:pt x="5036" y="0"/>
                </a:moveTo>
                <a:lnTo>
                  <a:pt x="5036" y="4336"/>
                </a:lnTo>
                <a:lnTo>
                  <a:pt x="3462" y="2755"/>
                </a:lnTo>
                <a:lnTo>
                  <a:pt x="3462" y="4"/>
                </a:lnTo>
                <a:lnTo>
                  <a:pt x="2402" y="4"/>
                </a:lnTo>
                <a:lnTo>
                  <a:pt x="2402" y="1666"/>
                </a:lnTo>
                <a:lnTo>
                  <a:pt x="1225" y="492"/>
                </a:lnTo>
                <a:lnTo>
                  <a:pt x="463" y="1250"/>
                </a:lnTo>
                <a:lnTo>
                  <a:pt x="1648" y="2434"/>
                </a:lnTo>
                <a:lnTo>
                  <a:pt x="1" y="2434"/>
                </a:lnTo>
                <a:lnTo>
                  <a:pt x="1" y="3509"/>
                </a:lnTo>
                <a:lnTo>
                  <a:pt x="2722" y="3509"/>
                </a:lnTo>
                <a:lnTo>
                  <a:pt x="5043" y="5848"/>
                </a:lnTo>
                <a:lnTo>
                  <a:pt x="5043" y="9627"/>
                </a:lnTo>
                <a:lnTo>
                  <a:pt x="3466" y="8042"/>
                </a:lnTo>
                <a:lnTo>
                  <a:pt x="3466" y="5338"/>
                </a:lnTo>
                <a:lnTo>
                  <a:pt x="2402" y="5338"/>
                </a:lnTo>
                <a:lnTo>
                  <a:pt x="2402" y="6967"/>
                </a:lnTo>
                <a:lnTo>
                  <a:pt x="1225" y="5794"/>
                </a:lnTo>
                <a:lnTo>
                  <a:pt x="463" y="6552"/>
                </a:lnTo>
                <a:lnTo>
                  <a:pt x="1648" y="7736"/>
                </a:lnTo>
                <a:lnTo>
                  <a:pt x="1" y="7736"/>
                </a:lnTo>
                <a:lnTo>
                  <a:pt x="1" y="8811"/>
                </a:lnTo>
                <a:lnTo>
                  <a:pt x="2719" y="8811"/>
                </a:lnTo>
                <a:lnTo>
                  <a:pt x="5047" y="11150"/>
                </a:lnTo>
                <a:lnTo>
                  <a:pt x="5047" y="18331"/>
                </a:lnTo>
                <a:lnTo>
                  <a:pt x="6122" y="18331"/>
                </a:lnTo>
                <a:lnTo>
                  <a:pt x="6122" y="11150"/>
                </a:lnTo>
                <a:lnTo>
                  <a:pt x="8454" y="8811"/>
                </a:lnTo>
                <a:lnTo>
                  <a:pt x="11168" y="8811"/>
                </a:lnTo>
                <a:lnTo>
                  <a:pt x="11168" y="7736"/>
                </a:lnTo>
                <a:lnTo>
                  <a:pt x="9529" y="7736"/>
                </a:lnTo>
                <a:lnTo>
                  <a:pt x="10713" y="6552"/>
                </a:lnTo>
                <a:lnTo>
                  <a:pt x="9951" y="5794"/>
                </a:lnTo>
                <a:lnTo>
                  <a:pt x="8767" y="6978"/>
                </a:lnTo>
                <a:lnTo>
                  <a:pt x="8767" y="5338"/>
                </a:lnTo>
                <a:lnTo>
                  <a:pt x="7692" y="5338"/>
                </a:lnTo>
                <a:lnTo>
                  <a:pt x="7692" y="8053"/>
                </a:lnTo>
                <a:lnTo>
                  <a:pt x="6118" y="9627"/>
                </a:lnTo>
                <a:lnTo>
                  <a:pt x="6118" y="5848"/>
                </a:lnTo>
                <a:lnTo>
                  <a:pt x="6122" y="5848"/>
                </a:lnTo>
                <a:lnTo>
                  <a:pt x="8454" y="3513"/>
                </a:lnTo>
                <a:lnTo>
                  <a:pt x="11161" y="3513"/>
                </a:lnTo>
                <a:lnTo>
                  <a:pt x="11161" y="2438"/>
                </a:lnTo>
                <a:lnTo>
                  <a:pt x="9521" y="2438"/>
                </a:lnTo>
                <a:lnTo>
                  <a:pt x="10706" y="1261"/>
                </a:lnTo>
                <a:lnTo>
                  <a:pt x="9948" y="507"/>
                </a:lnTo>
                <a:lnTo>
                  <a:pt x="8763" y="1680"/>
                </a:lnTo>
                <a:lnTo>
                  <a:pt x="8763" y="4"/>
                </a:lnTo>
                <a:lnTo>
                  <a:pt x="7689" y="4"/>
                </a:lnTo>
                <a:lnTo>
                  <a:pt x="7689" y="2766"/>
                </a:lnTo>
                <a:lnTo>
                  <a:pt x="6111" y="4336"/>
                </a:lnTo>
                <a:lnTo>
                  <a:pt x="6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 name="Google Shape;362;p39"/>
          <p:cNvGrpSpPr/>
          <p:nvPr/>
        </p:nvGrpSpPr>
        <p:grpSpPr>
          <a:xfrm>
            <a:off x="6905366" y="1776279"/>
            <a:ext cx="380466" cy="456106"/>
            <a:chOff x="3386780" y="1312306"/>
            <a:chExt cx="369169" cy="442563"/>
          </a:xfrm>
        </p:grpSpPr>
        <p:sp>
          <p:nvSpPr>
            <p:cNvPr id="363" name="Google Shape;363;p39"/>
            <p:cNvSpPr/>
            <p:nvPr/>
          </p:nvSpPr>
          <p:spPr>
            <a:xfrm>
              <a:off x="3543923" y="1500342"/>
              <a:ext cx="55342" cy="43129"/>
            </a:xfrm>
            <a:custGeom>
              <a:avLst/>
              <a:gdLst/>
              <a:ahLst/>
              <a:cxnLst/>
              <a:rect l="l" t="t" r="r" b="b"/>
              <a:pathLst>
                <a:path w="2293" h="1787" extrusionOk="0">
                  <a:moveTo>
                    <a:pt x="1115" y="1"/>
                  </a:moveTo>
                  <a:lnTo>
                    <a:pt x="0" y="518"/>
                  </a:lnTo>
                  <a:lnTo>
                    <a:pt x="0" y="1786"/>
                  </a:lnTo>
                  <a:lnTo>
                    <a:pt x="2292" y="1786"/>
                  </a:lnTo>
                  <a:lnTo>
                    <a:pt x="2292" y="547"/>
                  </a:lnTo>
                  <a:lnTo>
                    <a:pt x="11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9"/>
            <p:cNvSpPr/>
            <p:nvPr/>
          </p:nvSpPr>
          <p:spPr>
            <a:xfrm>
              <a:off x="3543923" y="1640180"/>
              <a:ext cx="55342" cy="44071"/>
            </a:xfrm>
            <a:custGeom>
              <a:avLst/>
              <a:gdLst/>
              <a:ahLst/>
              <a:cxnLst/>
              <a:rect l="l" t="t" r="r" b="b"/>
              <a:pathLst>
                <a:path w="2293" h="1826" extrusionOk="0">
                  <a:moveTo>
                    <a:pt x="0" y="0"/>
                  </a:moveTo>
                  <a:lnTo>
                    <a:pt x="0" y="1826"/>
                  </a:lnTo>
                  <a:lnTo>
                    <a:pt x="2292" y="1826"/>
                  </a:lnTo>
                  <a:lnTo>
                    <a:pt x="22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9"/>
            <p:cNvSpPr/>
            <p:nvPr/>
          </p:nvSpPr>
          <p:spPr>
            <a:xfrm>
              <a:off x="3543923" y="1710075"/>
              <a:ext cx="55342" cy="44795"/>
            </a:xfrm>
            <a:custGeom>
              <a:avLst/>
              <a:gdLst/>
              <a:ahLst/>
              <a:cxnLst/>
              <a:rect l="l" t="t" r="r" b="b"/>
              <a:pathLst>
                <a:path w="2293" h="1856" extrusionOk="0">
                  <a:moveTo>
                    <a:pt x="0" y="1"/>
                  </a:moveTo>
                  <a:lnTo>
                    <a:pt x="0" y="1855"/>
                  </a:lnTo>
                  <a:lnTo>
                    <a:pt x="2292" y="1855"/>
                  </a:lnTo>
                  <a:lnTo>
                    <a:pt x="2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9"/>
            <p:cNvSpPr/>
            <p:nvPr/>
          </p:nvSpPr>
          <p:spPr>
            <a:xfrm>
              <a:off x="3543923" y="1570092"/>
              <a:ext cx="55342" cy="44167"/>
            </a:xfrm>
            <a:custGeom>
              <a:avLst/>
              <a:gdLst/>
              <a:ahLst/>
              <a:cxnLst/>
              <a:rect l="l" t="t" r="r" b="b"/>
              <a:pathLst>
                <a:path w="2293" h="1830" extrusionOk="0">
                  <a:moveTo>
                    <a:pt x="0" y="0"/>
                  </a:moveTo>
                  <a:lnTo>
                    <a:pt x="0" y="1829"/>
                  </a:lnTo>
                  <a:lnTo>
                    <a:pt x="2292" y="1829"/>
                  </a:lnTo>
                  <a:lnTo>
                    <a:pt x="22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 name="Google Shape;367;p39"/>
            <p:cNvSpPr/>
            <p:nvPr/>
          </p:nvSpPr>
          <p:spPr>
            <a:xfrm>
              <a:off x="3386780" y="1312306"/>
              <a:ext cx="369169" cy="88358"/>
            </a:xfrm>
            <a:custGeom>
              <a:avLst/>
              <a:gdLst/>
              <a:ahLst/>
              <a:cxnLst/>
              <a:rect l="l" t="t" r="r" b="b"/>
              <a:pathLst>
                <a:path w="15296" h="3661" extrusionOk="0">
                  <a:moveTo>
                    <a:pt x="11715" y="0"/>
                  </a:moveTo>
                  <a:cubicBezTo>
                    <a:pt x="11298" y="0"/>
                    <a:pt x="10880" y="74"/>
                    <a:pt x="10476" y="221"/>
                  </a:cubicBezTo>
                  <a:lnTo>
                    <a:pt x="9492" y="578"/>
                  </a:lnTo>
                  <a:cubicBezTo>
                    <a:pt x="8697" y="862"/>
                    <a:pt x="8063" y="1405"/>
                    <a:pt x="7648" y="2079"/>
                  </a:cubicBezTo>
                  <a:cubicBezTo>
                    <a:pt x="7233" y="1408"/>
                    <a:pt x="6602" y="869"/>
                    <a:pt x="5804" y="578"/>
                  </a:cubicBezTo>
                  <a:lnTo>
                    <a:pt x="4821" y="221"/>
                  </a:lnTo>
                  <a:cubicBezTo>
                    <a:pt x="4416" y="75"/>
                    <a:pt x="3996" y="2"/>
                    <a:pt x="3579" y="2"/>
                  </a:cubicBezTo>
                  <a:cubicBezTo>
                    <a:pt x="3057" y="2"/>
                    <a:pt x="2537" y="116"/>
                    <a:pt x="2052" y="345"/>
                  </a:cubicBezTo>
                  <a:cubicBezTo>
                    <a:pt x="1177" y="753"/>
                    <a:pt x="510" y="1481"/>
                    <a:pt x="182" y="2389"/>
                  </a:cubicBezTo>
                  <a:lnTo>
                    <a:pt x="0" y="2895"/>
                  </a:lnTo>
                  <a:lnTo>
                    <a:pt x="1942" y="3595"/>
                  </a:lnTo>
                  <a:lnTo>
                    <a:pt x="2875" y="3157"/>
                  </a:lnTo>
                  <a:cubicBezTo>
                    <a:pt x="3491" y="2866"/>
                    <a:pt x="4150" y="2720"/>
                    <a:pt x="4835" y="2720"/>
                  </a:cubicBezTo>
                  <a:cubicBezTo>
                    <a:pt x="5863" y="2720"/>
                    <a:pt x="6843" y="3055"/>
                    <a:pt x="7644" y="3660"/>
                  </a:cubicBezTo>
                  <a:cubicBezTo>
                    <a:pt x="8446" y="3055"/>
                    <a:pt x="9426" y="2720"/>
                    <a:pt x="10454" y="2720"/>
                  </a:cubicBezTo>
                  <a:cubicBezTo>
                    <a:pt x="11139" y="2720"/>
                    <a:pt x="11802" y="2866"/>
                    <a:pt x="12421" y="3157"/>
                  </a:cubicBezTo>
                  <a:lnTo>
                    <a:pt x="13354" y="3595"/>
                  </a:lnTo>
                  <a:lnTo>
                    <a:pt x="15296" y="2895"/>
                  </a:lnTo>
                  <a:lnTo>
                    <a:pt x="15114" y="2389"/>
                  </a:lnTo>
                  <a:cubicBezTo>
                    <a:pt x="14786" y="1478"/>
                    <a:pt x="14119" y="753"/>
                    <a:pt x="13245" y="345"/>
                  </a:cubicBezTo>
                  <a:cubicBezTo>
                    <a:pt x="12758" y="115"/>
                    <a:pt x="12238" y="0"/>
                    <a:pt x="117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9"/>
            <p:cNvSpPr/>
            <p:nvPr/>
          </p:nvSpPr>
          <p:spPr>
            <a:xfrm>
              <a:off x="3390642" y="1403029"/>
              <a:ext cx="361349" cy="146861"/>
            </a:xfrm>
            <a:custGeom>
              <a:avLst/>
              <a:gdLst/>
              <a:ahLst/>
              <a:cxnLst/>
              <a:rect l="l" t="t" r="r" b="b"/>
              <a:pathLst>
                <a:path w="14972" h="6085" extrusionOk="0">
                  <a:moveTo>
                    <a:pt x="4672" y="1"/>
                  </a:moveTo>
                  <a:cubicBezTo>
                    <a:pt x="4159" y="1"/>
                    <a:pt x="3639" y="110"/>
                    <a:pt x="3145" y="342"/>
                  </a:cubicBezTo>
                  <a:lnTo>
                    <a:pt x="2198" y="783"/>
                  </a:lnTo>
                  <a:cubicBezTo>
                    <a:pt x="1323" y="1195"/>
                    <a:pt x="656" y="1923"/>
                    <a:pt x="329" y="2831"/>
                  </a:cubicBezTo>
                  <a:cubicBezTo>
                    <a:pt x="1" y="3741"/>
                    <a:pt x="41" y="4725"/>
                    <a:pt x="452" y="5600"/>
                  </a:cubicBezTo>
                  <a:lnTo>
                    <a:pt x="678" y="6084"/>
                  </a:lnTo>
                  <a:lnTo>
                    <a:pt x="7484" y="2900"/>
                  </a:lnTo>
                  <a:lnTo>
                    <a:pt x="14287" y="6084"/>
                  </a:lnTo>
                  <a:lnTo>
                    <a:pt x="14517" y="5596"/>
                  </a:lnTo>
                  <a:cubicBezTo>
                    <a:pt x="14925" y="4722"/>
                    <a:pt x="14972" y="3738"/>
                    <a:pt x="14640" y="2827"/>
                  </a:cubicBezTo>
                  <a:cubicBezTo>
                    <a:pt x="14312" y="1923"/>
                    <a:pt x="13653" y="1195"/>
                    <a:pt x="12771" y="783"/>
                  </a:cubicBezTo>
                  <a:lnTo>
                    <a:pt x="11824" y="342"/>
                  </a:lnTo>
                  <a:cubicBezTo>
                    <a:pt x="11330" y="112"/>
                    <a:pt x="10810" y="3"/>
                    <a:pt x="10297" y="3"/>
                  </a:cubicBezTo>
                  <a:cubicBezTo>
                    <a:pt x="9221" y="3"/>
                    <a:pt x="8178" y="483"/>
                    <a:pt x="7484" y="1329"/>
                  </a:cubicBezTo>
                  <a:cubicBezTo>
                    <a:pt x="6791" y="483"/>
                    <a:pt x="5748" y="1"/>
                    <a:pt x="4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39"/>
          <p:cNvGrpSpPr/>
          <p:nvPr/>
        </p:nvGrpSpPr>
        <p:grpSpPr>
          <a:xfrm>
            <a:off x="4454962" y="1772482"/>
            <a:ext cx="458304" cy="456004"/>
            <a:chOff x="-19020075" y="4084200"/>
            <a:chExt cx="304825" cy="303275"/>
          </a:xfrm>
        </p:grpSpPr>
        <p:sp>
          <p:nvSpPr>
            <p:cNvPr id="370" name="Google Shape;370;p39"/>
            <p:cNvSpPr/>
            <p:nvPr/>
          </p:nvSpPr>
          <p:spPr>
            <a:xfrm>
              <a:off x="-18962575" y="4274800"/>
              <a:ext cx="103975" cy="94550"/>
            </a:xfrm>
            <a:custGeom>
              <a:avLst/>
              <a:gdLst/>
              <a:ahLst/>
              <a:cxnLst/>
              <a:rect l="l" t="t" r="r" b="b"/>
              <a:pathLst>
                <a:path w="4159" h="3782" extrusionOk="0">
                  <a:moveTo>
                    <a:pt x="3403" y="1"/>
                  </a:moveTo>
                  <a:cubicBezTo>
                    <a:pt x="3151" y="1356"/>
                    <a:pt x="1985" y="2364"/>
                    <a:pt x="599" y="2364"/>
                  </a:cubicBezTo>
                  <a:cubicBezTo>
                    <a:pt x="410" y="2364"/>
                    <a:pt x="221" y="2332"/>
                    <a:pt x="0" y="2301"/>
                  </a:cubicBezTo>
                  <a:lnTo>
                    <a:pt x="0" y="2301"/>
                  </a:lnTo>
                  <a:cubicBezTo>
                    <a:pt x="284" y="3151"/>
                    <a:pt x="1071" y="3781"/>
                    <a:pt x="2048" y="3781"/>
                  </a:cubicBezTo>
                  <a:cubicBezTo>
                    <a:pt x="3214" y="3781"/>
                    <a:pt x="4159" y="2836"/>
                    <a:pt x="4159" y="1671"/>
                  </a:cubicBezTo>
                  <a:cubicBezTo>
                    <a:pt x="4159" y="978"/>
                    <a:pt x="3875" y="410"/>
                    <a:pt x="3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9"/>
            <p:cNvSpPr/>
            <p:nvPr/>
          </p:nvSpPr>
          <p:spPr>
            <a:xfrm>
              <a:off x="-18883025" y="4281900"/>
              <a:ext cx="78000" cy="105575"/>
            </a:xfrm>
            <a:custGeom>
              <a:avLst/>
              <a:gdLst/>
              <a:ahLst/>
              <a:cxnLst/>
              <a:rect l="l" t="t" r="r" b="b"/>
              <a:pathLst>
                <a:path w="3120" h="4223" extrusionOk="0">
                  <a:moveTo>
                    <a:pt x="1323" y="0"/>
                  </a:moveTo>
                  <a:lnTo>
                    <a:pt x="1323" y="0"/>
                  </a:lnTo>
                  <a:cubicBezTo>
                    <a:pt x="1544" y="442"/>
                    <a:pt x="1670" y="914"/>
                    <a:pt x="1670" y="1387"/>
                  </a:cubicBezTo>
                  <a:cubicBezTo>
                    <a:pt x="1670" y="2552"/>
                    <a:pt x="977" y="3529"/>
                    <a:pt x="0" y="3970"/>
                  </a:cubicBezTo>
                  <a:cubicBezTo>
                    <a:pt x="284" y="4128"/>
                    <a:pt x="599" y="4222"/>
                    <a:pt x="977" y="4222"/>
                  </a:cubicBezTo>
                  <a:cubicBezTo>
                    <a:pt x="2142" y="4222"/>
                    <a:pt x="3088" y="3277"/>
                    <a:pt x="3088" y="2080"/>
                  </a:cubicBezTo>
                  <a:cubicBezTo>
                    <a:pt x="3119" y="1072"/>
                    <a:pt x="2331" y="189"/>
                    <a:pt x="1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9"/>
            <p:cNvSpPr/>
            <p:nvPr/>
          </p:nvSpPr>
          <p:spPr>
            <a:xfrm>
              <a:off x="-18809000" y="4281100"/>
              <a:ext cx="57525" cy="88250"/>
            </a:xfrm>
            <a:custGeom>
              <a:avLst/>
              <a:gdLst/>
              <a:ahLst/>
              <a:cxnLst/>
              <a:rect l="l" t="t" r="r" b="b"/>
              <a:pathLst>
                <a:path w="2301" h="3530" extrusionOk="0">
                  <a:moveTo>
                    <a:pt x="536" y="1"/>
                  </a:moveTo>
                  <a:cubicBezTo>
                    <a:pt x="316" y="1"/>
                    <a:pt x="158" y="32"/>
                    <a:pt x="1" y="64"/>
                  </a:cubicBezTo>
                  <a:cubicBezTo>
                    <a:pt x="568" y="568"/>
                    <a:pt x="883" y="1324"/>
                    <a:pt x="883" y="2112"/>
                  </a:cubicBezTo>
                  <a:cubicBezTo>
                    <a:pt x="883" y="2616"/>
                    <a:pt x="725" y="3088"/>
                    <a:pt x="473" y="3529"/>
                  </a:cubicBezTo>
                  <a:lnTo>
                    <a:pt x="536" y="3529"/>
                  </a:lnTo>
                  <a:cubicBezTo>
                    <a:pt x="1513" y="3529"/>
                    <a:pt x="2300" y="2742"/>
                    <a:pt x="2300" y="1765"/>
                  </a:cubicBezTo>
                  <a:cubicBezTo>
                    <a:pt x="2300" y="820"/>
                    <a:pt x="1513" y="1"/>
                    <a:pt x="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9"/>
            <p:cNvSpPr/>
            <p:nvPr/>
          </p:nvSpPr>
          <p:spPr>
            <a:xfrm>
              <a:off x="-18770400" y="4263000"/>
              <a:ext cx="55150" cy="66975"/>
            </a:xfrm>
            <a:custGeom>
              <a:avLst/>
              <a:gdLst/>
              <a:ahLst/>
              <a:cxnLst/>
              <a:rect l="l" t="t" r="r" b="b"/>
              <a:pathLst>
                <a:path w="2206" h="2679" extrusionOk="0">
                  <a:moveTo>
                    <a:pt x="756" y="0"/>
                  </a:moveTo>
                  <a:cubicBezTo>
                    <a:pt x="473" y="0"/>
                    <a:pt x="189" y="95"/>
                    <a:pt x="0" y="252"/>
                  </a:cubicBezTo>
                  <a:cubicBezTo>
                    <a:pt x="882" y="630"/>
                    <a:pt x="1450" y="1513"/>
                    <a:pt x="1450" y="2521"/>
                  </a:cubicBezTo>
                  <a:lnTo>
                    <a:pt x="1450" y="2678"/>
                  </a:lnTo>
                  <a:cubicBezTo>
                    <a:pt x="1891" y="2458"/>
                    <a:pt x="2206" y="1985"/>
                    <a:pt x="2206" y="1450"/>
                  </a:cubicBezTo>
                  <a:cubicBezTo>
                    <a:pt x="2174" y="662"/>
                    <a:pt x="1544"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9"/>
            <p:cNvSpPr/>
            <p:nvPr/>
          </p:nvSpPr>
          <p:spPr>
            <a:xfrm>
              <a:off x="-18768050" y="4227550"/>
              <a:ext cx="52025" cy="31525"/>
            </a:xfrm>
            <a:custGeom>
              <a:avLst/>
              <a:gdLst/>
              <a:ahLst/>
              <a:cxnLst/>
              <a:rect l="l" t="t" r="r" b="b"/>
              <a:pathLst>
                <a:path w="2081" h="1261" extrusionOk="0">
                  <a:moveTo>
                    <a:pt x="1009" y="1"/>
                  </a:moveTo>
                  <a:cubicBezTo>
                    <a:pt x="505" y="1"/>
                    <a:pt x="64" y="347"/>
                    <a:pt x="1" y="820"/>
                  </a:cubicBezTo>
                  <a:cubicBezTo>
                    <a:pt x="221" y="757"/>
                    <a:pt x="410" y="725"/>
                    <a:pt x="662" y="725"/>
                  </a:cubicBezTo>
                  <a:cubicBezTo>
                    <a:pt x="1198" y="725"/>
                    <a:pt x="1671" y="946"/>
                    <a:pt x="2080" y="1261"/>
                  </a:cubicBezTo>
                  <a:lnTo>
                    <a:pt x="2080" y="1072"/>
                  </a:lnTo>
                  <a:cubicBezTo>
                    <a:pt x="2080" y="473"/>
                    <a:pt x="1608"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9"/>
            <p:cNvSpPr/>
            <p:nvPr/>
          </p:nvSpPr>
          <p:spPr>
            <a:xfrm>
              <a:off x="-19000400" y="4262200"/>
              <a:ext cx="106350" cy="52800"/>
            </a:xfrm>
            <a:custGeom>
              <a:avLst/>
              <a:gdLst/>
              <a:ahLst/>
              <a:cxnLst/>
              <a:rect l="l" t="t" r="r" b="b"/>
              <a:pathLst>
                <a:path w="4254" h="2112" extrusionOk="0">
                  <a:moveTo>
                    <a:pt x="1" y="1"/>
                  </a:moveTo>
                  <a:cubicBezTo>
                    <a:pt x="1" y="1167"/>
                    <a:pt x="946" y="2112"/>
                    <a:pt x="2112" y="2112"/>
                  </a:cubicBezTo>
                  <a:cubicBezTo>
                    <a:pt x="3309" y="2112"/>
                    <a:pt x="4254" y="1230"/>
                    <a:pt x="4254" y="32"/>
                  </a:cubicBezTo>
                  <a:lnTo>
                    <a:pt x="4254" y="32"/>
                  </a:lnTo>
                  <a:cubicBezTo>
                    <a:pt x="3655" y="473"/>
                    <a:pt x="2899" y="757"/>
                    <a:pt x="2112" y="757"/>
                  </a:cubicBezTo>
                  <a:cubicBezTo>
                    <a:pt x="1324" y="757"/>
                    <a:pt x="568" y="47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9"/>
            <p:cNvSpPr/>
            <p:nvPr/>
          </p:nvSpPr>
          <p:spPr>
            <a:xfrm>
              <a:off x="-18912175" y="4173200"/>
              <a:ext cx="18125" cy="35475"/>
            </a:xfrm>
            <a:custGeom>
              <a:avLst/>
              <a:gdLst/>
              <a:ahLst/>
              <a:cxnLst/>
              <a:rect l="l" t="t" r="r" b="b"/>
              <a:pathLst>
                <a:path w="725" h="1419" extrusionOk="0">
                  <a:moveTo>
                    <a:pt x="378" y="1"/>
                  </a:moveTo>
                  <a:cubicBezTo>
                    <a:pt x="189" y="1"/>
                    <a:pt x="0" y="284"/>
                    <a:pt x="0" y="725"/>
                  </a:cubicBezTo>
                  <a:cubicBezTo>
                    <a:pt x="0" y="1166"/>
                    <a:pt x="189" y="1418"/>
                    <a:pt x="378" y="1418"/>
                  </a:cubicBezTo>
                  <a:cubicBezTo>
                    <a:pt x="536" y="1418"/>
                    <a:pt x="725" y="1166"/>
                    <a:pt x="725" y="725"/>
                  </a:cubicBezTo>
                  <a:cubicBezTo>
                    <a:pt x="725" y="284"/>
                    <a:pt x="536" y="1"/>
                    <a:pt x="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9"/>
            <p:cNvSpPr/>
            <p:nvPr/>
          </p:nvSpPr>
          <p:spPr>
            <a:xfrm>
              <a:off x="-19001975" y="4173200"/>
              <a:ext cx="18150" cy="35475"/>
            </a:xfrm>
            <a:custGeom>
              <a:avLst/>
              <a:gdLst/>
              <a:ahLst/>
              <a:cxnLst/>
              <a:rect l="l" t="t" r="r" b="b"/>
              <a:pathLst>
                <a:path w="726" h="1419" extrusionOk="0">
                  <a:moveTo>
                    <a:pt x="379" y="1"/>
                  </a:moveTo>
                  <a:cubicBezTo>
                    <a:pt x="221" y="1"/>
                    <a:pt x="1" y="284"/>
                    <a:pt x="1" y="725"/>
                  </a:cubicBezTo>
                  <a:cubicBezTo>
                    <a:pt x="1" y="1166"/>
                    <a:pt x="221" y="1418"/>
                    <a:pt x="379" y="1418"/>
                  </a:cubicBezTo>
                  <a:cubicBezTo>
                    <a:pt x="536" y="1418"/>
                    <a:pt x="725" y="1166"/>
                    <a:pt x="725" y="725"/>
                  </a:cubicBezTo>
                  <a:cubicBezTo>
                    <a:pt x="725" y="284"/>
                    <a:pt x="536" y="1"/>
                    <a:pt x="3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9"/>
            <p:cNvSpPr/>
            <p:nvPr/>
          </p:nvSpPr>
          <p:spPr>
            <a:xfrm>
              <a:off x="-19020075" y="4084200"/>
              <a:ext cx="143375" cy="178025"/>
            </a:xfrm>
            <a:custGeom>
              <a:avLst/>
              <a:gdLst/>
              <a:ahLst/>
              <a:cxnLst/>
              <a:rect l="l" t="t" r="r" b="b"/>
              <a:pathLst>
                <a:path w="5735" h="7121" extrusionOk="0">
                  <a:moveTo>
                    <a:pt x="1418" y="1"/>
                  </a:moveTo>
                  <a:cubicBezTo>
                    <a:pt x="630" y="1"/>
                    <a:pt x="0" y="662"/>
                    <a:pt x="0" y="1450"/>
                  </a:cubicBezTo>
                  <a:cubicBezTo>
                    <a:pt x="0" y="1923"/>
                    <a:pt x="221" y="2301"/>
                    <a:pt x="567" y="2584"/>
                  </a:cubicBezTo>
                  <a:cubicBezTo>
                    <a:pt x="315" y="2962"/>
                    <a:pt x="95" y="3435"/>
                    <a:pt x="32" y="3907"/>
                  </a:cubicBezTo>
                  <a:cubicBezTo>
                    <a:pt x="158" y="3277"/>
                    <a:pt x="536" y="2868"/>
                    <a:pt x="1040" y="2868"/>
                  </a:cubicBezTo>
                  <a:cubicBezTo>
                    <a:pt x="1638" y="2868"/>
                    <a:pt x="2111" y="3498"/>
                    <a:pt x="2111" y="4285"/>
                  </a:cubicBezTo>
                  <a:cubicBezTo>
                    <a:pt x="2111" y="5073"/>
                    <a:pt x="1638" y="5703"/>
                    <a:pt x="1040" y="5703"/>
                  </a:cubicBezTo>
                  <a:cubicBezTo>
                    <a:pt x="567" y="5703"/>
                    <a:pt x="158" y="5262"/>
                    <a:pt x="32" y="4632"/>
                  </a:cubicBezTo>
                  <a:lnTo>
                    <a:pt x="32" y="4632"/>
                  </a:lnTo>
                  <a:cubicBezTo>
                    <a:pt x="189" y="6050"/>
                    <a:pt x="1418" y="7121"/>
                    <a:pt x="2867" y="7121"/>
                  </a:cubicBezTo>
                  <a:cubicBezTo>
                    <a:pt x="4316" y="7121"/>
                    <a:pt x="5514" y="6018"/>
                    <a:pt x="5703" y="4632"/>
                  </a:cubicBezTo>
                  <a:lnTo>
                    <a:pt x="5703" y="4632"/>
                  </a:lnTo>
                  <a:cubicBezTo>
                    <a:pt x="5577" y="5262"/>
                    <a:pt x="5199" y="5703"/>
                    <a:pt x="4694" y="5703"/>
                  </a:cubicBezTo>
                  <a:cubicBezTo>
                    <a:pt x="4096" y="5703"/>
                    <a:pt x="3623" y="5073"/>
                    <a:pt x="3623" y="4285"/>
                  </a:cubicBezTo>
                  <a:cubicBezTo>
                    <a:pt x="3623" y="3498"/>
                    <a:pt x="4096" y="2868"/>
                    <a:pt x="4694" y="2868"/>
                  </a:cubicBezTo>
                  <a:cubicBezTo>
                    <a:pt x="5199" y="2868"/>
                    <a:pt x="5577" y="3277"/>
                    <a:pt x="5703" y="3907"/>
                  </a:cubicBezTo>
                  <a:cubicBezTo>
                    <a:pt x="5608" y="3403"/>
                    <a:pt x="5419" y="2962"/>
                    <a:pt x="5136" y="2584"/>
                  </a:cubicBezTo>
                  <a:cubicBezTo>
                    <a:pt x="5514" y="2301"/>
                    <a:pt x="5734" y="1923"/>
                    <a:pt x="5734" y="1450"/>
                  </a:cubicBezTo>
                  <a:cubicBezTo>
                    <a:pt x="5734" y="662"/>
                    <a:pt x="5104" y="1"/>
                    <a:pt x="4316" y="1"/>
                  </a:cubicBezTo>
                  <a:cubicBezTo>
                    <a:pt x="4127" y="1"/>
                    <a:pt x="3970" y="127"/>
                    <a:pt x="3970" y="347"/>
                  </a:cubicBezTo>
                  <a:cubicBezTo>
                    <a:pt x="3970" y="536"/>
                    <a:pt x="4127" y="694"/>
                    <a:pt x="4316" y="694"/>
                  </a:cubicBezTo>
                  <a:cubicBezTo>
                    <a:pt x="4726" y="694"/>
                    <a:pt x="5041" y="1040"/>
                    <a:pt x="5041" y="1450"/>
                  </a:cubicBezTo>
                  <a:cubicBezTo>
                    <a:pt x="5041" y="1702"/>
                    <a:pt x="4883" y="1954"/>
                    <a:pt x="4631" y="2080"/>
                  </a:cubicBezTo>
                  <a:cubicBezTo>
                    <a:pt x="4159" y="1670"/>
                    <a:pt x="3529" y="1450"/>
                    <a:pt x="2867" y="1450"/>
                  </a:cubicBezTo>
                  <a:cubicBezTo>
                    <a:pt x="2206" y="1450"/>
                    <a:pt x="1607" y="1670"/>
                    <a:pt x="1103" y="2080"/>
                  </a:cubicBezTo>
                  <a:cubicBezTo>
                    <a:pt x="851" y="1954"/>
                    <a:pt x="693" y="1702"/>
                    <a:pt x="693" y="1450"/>
                  </a:cubicBezTo>
                  <a:cubicBezTo>
                    <a:pt x="693" y="1040"/>
                    <a:pt x="1008" y="694"/>
                    <a:pt x="1418" y="694"/>
                  </a:cubicBezTo>
                  <a:cubicBezTo>
                    <a:pt x="1607" y="694"/>
                    <a:pt x="1764" y="536"/>
                    <a:pt x="1764" y="347"/>
                  </a:cubicBezTo>
                  <a:cubicBezTo>
                    <a:pt x="1764" y="127"/>
                    <a:pt x="1607" y="1"/>
                    <a:pt x="1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39"/>
          <p:cNvGrpSpPr/>
          <p:nvPr/>
        </p:nvGrpSpPr>
        <p:grpSpPr>
          <a:xfrm>
            <a:off x="8019101" y="3364326"/>
            <a:ext cx="1610149" cy="1957611"/>
            <a:chOff x="8019101" y="3364326"/>
            <a:chExt cx="1610149" cy="1957611"/>
          </a:xfrm>
        </p:grpSpPr>
        <p:pic>
          <p:nvPicPr>
            <p:cNvPr id="380" name="Google Shape;380;p39"/>
            <p:cNvPicPr preferRelativeResize="0"/>
            <p:nvPr/>
          </p:nvPicPr>
          <p:blipFill>
            <a:blip r:embed="rId3">
              <a:alphaModFix/>
            </a:blip>
            <a:stretch>
              <a:fillRect/>
            </a:stretch>
          </p:blipFill>
          <p:spPr>
            <a:xfrm rot="-2890012" flipH="1">
              <a:off x="8424953" y="3427402"/>
              <a:ext cx="565342" cy="886027"/>
            </a:xfrm>
            <a:prstGeom prst="rect">
              <a:avLst/>
            </a:prstGeom>
            <a:noFill/>
            <a:ln>
              <a:noFill/>
            </a:ln>
          </p:spPr>
        </p:pic>
        <p:pic>
          <p:nvPicPr>
            <p:cNvPr id="381" name="Google Shape;381;p39"/>
            <p:cNvPicPr preferRelativeResize="0"/>
            <p:nvPr/>
          </p:nvPicPr>
          <p:blipFill>
            <a:blip r:embed="rId4">
              <a:alphaModFix/>
            </a:blip>
            <a:stretch>
              <a:fillRect/>
            </a:stretch>
          </p:blipFill>
          <p:spPr>
            <a:xfrm flipH="1">
              <a:off x="8019101" y="3987509"/>
              <a:ext cx="1610149" cy="1334428"/>
            </a:xfrm>
            <a:prstGeom prst="rect">
              <a:avLst/>
            </a:prstGeom>
            <a:noFill/>
            <a:ln>
              <a:noFill/>
            </a:ln>
            <a:effectLst>
              <a:outerShdw blurRad="85725" dist="133350" dir="10260000" algn="bl" rotWithShape="0">
                <a:srgbClr val="000000">
                  <a:alpha val="24000"/>
                </a:srgbClr>
              </a:outerShdw>
            </a:effectLst>
          </p:spPr>
        </p:pic>
      </p:grpSp>
      <p:cxnSp>
        <p:nvCxnSpPr>
          <p:cNvPr id="13" name="Straight Arrow Connector 12">
            <a:extLst>
              <a:ext uri="{FF2B5EF4-FFF2-40B4-BE49-F238E27FC236}">
                <a16:creationId xmlns:a16="http://schemas.microsoft.com/office/drawing/2014/main" id="{44E687F2-1E22-4948-93C2-B3A814A62B7D}"/>
              </a:ext>
            </a:extLst>
          </p:cNvPr>
          <p:cNvCxnSpPr/>
          <p:nvPr/>
        </p:nvCxnSpPr>
        <p:spPr>
          <a:xfrm>
            <a:off x="2552700" y="1988023"/>
            <a:ext cx="15748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C7E3C49-9773-0FF0-0E4F-30FC187EBD09}"/>
              </a:ext>
            </a:extLst>
          </p:cNvPr>
          <p:cNvCxnSpPr/>
          <p:nvPr/>
        </p:nvCxnSpPr>
        <p:spPr>
          <a:xfrm flipH="1">
            <a:off x="5346700" y="2035424"/>
            <a:ext cx="1422400" cy="6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B0ABD309-F208-2656-0FF2-A0E04AE0E806}"/>
              </a:ext>
            </a:extLst>
          </p:cNvPr>
          <p:cNvSpPr txBox="1"/>
          <p:nvPr/>
        </p:nvSpPr>
        <p:spPr>
          <a:xfrm>
            <a:off x="1111249" y="3059653"/>
            <a:ext cx="7077757" cy="1477328"/>
          </a:xfrm>
          <a:prstGeom prst="rect">
            <a:avLst/>
          </a:prstGeom>
          <a:noFill/>
        </p:spPr>
        <p:txBody>
          <a:bodyPr wrap="square">
            <a:spAutoFit/>
          </a:bodyPr>
          <a:lstStyle/>
          <a:p>
            <a:pPr algn="just"/>
            <a:r>
              <a:rPr lang="en-US" sz="1500" dirty="0">
                <a:solidFill>
                  <a:schemeClr val="tx1"/>
                </a:solidFill>
              </a:rPr>
              <a:t>Biofertilizers are substance that contains microbes, which helps in promoting the growth of plants and trees by increasing the supply of essential nutrients to the plants. • It comprises living organisms which include bacteria, fungi, mycorrhizal and blue-green algae. • Biofertilizer also include organic fertilizers(manure, etc.) • Use of bio-fertilizer is recommended for improving the soil fertility in organic farming</a:t>
            </a:r>
            <a:endParaRPr lang="en-IN" sz="1500"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0">
          <a:extLst>
            <a:ext uri="{FF2B5EF4-FFF2-40B4-BE49-F238E27FC236}">
              <a16:creationId xmlns:a16="http://schemas.microsoft.com/office/drawing/2014/main" id="{CD85F4F6-6EED-7087-3D74-FE0320817225}"/>
            </a:ext>
          </a:extLst>
        </p:cNvPr>
        <p:cNvGrpSpPr/>
        <p:nvPr/>
      </p:nvGrpSpPr>
      <p:grpSpPr>
        <a:xfrm>
          <a:off x="0" y="0"/>
          <a:ext cx="0" cy="0"/>
          <a:chOff x="0" y="0"/>
          <a:chExt cx="0" cy="0"/>
        </a:xfrm>
      </p:grpSpPr>
      <p:sp>
        <p:nvSpPr>
          <p:cNvPr id="542" name="Google Shape;542;p47">
            <a:extLst>
              <a:ext uri="{FF2B5EF4-FFF2-40B4-BE49-F238E27FC236}">
                <a16:creationId xmlns:a16="http://schemas.microsoft.com/office/drawing/2014/main" id="{275B5627-25E6-0281-4E62-E36348E100FE}"/>
              </a:ext>
            </a:extLst>
          </p:cNvPr>
          <p:cNvSpPr txBox="1">
            <a:spLocks noGrp="1"/>
          </p:cNvSpPr>
          <p:nvPr>
            <p:ph type="title"/>
          </p:nvPr>
        </p:nvSpPr>
        <p:spPr>
          <a:xfrm>
            <a:off x="797206" y="203607"/>
            <a:ext cx="8157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500" dirty="0"/>
              <a:t>Historical Development and Evolution </a:t>
            </a:r>
            <a:endParaRPr sz="2500" dirty="0"/>
          </a:p>
        </p:txBody>
      </p:sp>
      <p:sp>
        <p:nvSpPr>
          <p:cNvPr id="545" name="Google Shape;545;p47">
            <a:extLst>
              <a:ext uri="{FF2B5EF4-FFF2-40B4-BE49-F238E27FC236}">
                <a16:creationId xmlns:a16="http://schemas.microsoft.com/office/drawing/2014/main" id="{8D97BC2C-E0CA-2FAC-1AD1-B0DAE5A51C3C}"/>
              </a:ext>
            </a:extLst>
          </p:cNvPr>
          <p:cNvSpPr/>
          <p:nvPr/>
        </p:nvSpPr>
        <p:spPr>
          <a:xfrm>
            <a:off x="4324274" y="1205917"/>
            <a:ext cx="4121225" cy="953483"/>
          </a:xfrm>
          <a:prstGeom prst="roundRect">
            <a:avLst>
              <a:gd name="adj" fmla="val 44906"/>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lvl="0" algn="ctr">
              <a:lnSpc>
                <a:spcPct val="115000"/>
              </a:lnSpc>
              <a:defRPr/>
            </a:pPr>
            <a:r>
              <a:rPr lang="en-US" b="1" dirty="0">
                <a:solidFill>
                  <a:schemeClr val="tx1"/>
                </a:solidFill>
              </a:rPr>
              <a:t>Ancient Knowledge:</a:t>
            </a:r>
            <a:br>
              <a:rPr lang="en-US" dirty="0">
                <a:solidFill>
                  <a:schemeClr val="tx1"/>
                </a:solidFill>
              </a:rPr>
            </a:br>
            <a:r>
              <a:rPr lang="en-US" dirty="0">
                <a:solidFill>
                  <a:schemeClr val="tx1"/>
                </a:solidFill>
              </a:rPr>
              <a:t>Farmers noticed legumes (peas, soybeans) improved crop yields through </a:t>
            </a:r>
            <a:r>
              <a:rPr lang="en-US" b="1" dirty="0">
                <a:solidFill>
                  <a:schemeClr val="tx1"/>
                </a:solidFill>
              </a:rPr>
              <a:t>crop rotation</a:t>
            </a:r>
            <a:r>
              <a:rPr lang="en-US" dirty="0">
                <a:solidFill>
                  <a:schemeClr val="tx1"/>
                </a:solidFill>
              </a:rPr>
              <a:t> since Roman times.</a:t>
            </a:r>
            <a:endParaRPr kumimoji="0" lang="en-US" sz="1400" b="0" i="0" u="none" strike="noStrike" kern="0" cap="none" spc="0" normalizeH="0" baseline="0" noProof="0" dirty="0">
              <a:ln>
                <a:noFill/>
              </a:ln>
              <a:solidFill>
                <a:schemeClr val="tx1"/>
              </a:solidFill>
              <a:effectLst/>
              <a:uLnTx/>
              <a:uFillTx/>
              <a:latin typeface="Arial"/>
              <a:cs typeface="Arial"/>
              <a:sym typeface="Arial"/>
            </a:endParaRPr>
          </a:p>
        </p:txBody>
      </p:sp>
      <p:pic>
        <p:nvPicPr>
          <p:cNvPr id="8194" name="Picture 2" descr="undefined">
            <a:extLst>
              <a:ext uri="{FF2B5EF4-FFF2-40B4-BE49-F238E27FC236}">
                <a16:creationId xmlns:a16="http://schemas.microsoft.com/office/drawing/2014/main" id="{C478D46D-BFEF-3F92-76D6-265B58567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206" y="1720487"/>
            <a:ext cx="2645499" cy="26261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6C6AFA-29EB-88FB-FF21-3CB60455CE98}"/>
              </a:ext>
            </a:extLst>
          </p:cNvPr>
          <p:cNvSpPr txBox="1"/>
          <p:nvPr/>
        </p:nvSpPr>
        <p:spPr>
          <a:xfrm>
            <a:off x="1009650" y="4395461"/>
            <a:ext cx="4711700" cy="307777"/>
          </a:xfrm>
          <a:prstGeom prst="rect">
            <a:avLst/>
          </a:prstGeom>
          <a:noFill/>
        </p:spPr>
        <p:txBody>
          <a:bodyPr wrap="square">
            <a:spAutoFit/>
          </a:bodyPr>
          <a:lstStyle/>
          <a:p>
            <a:pPr algn="just"/>
            <a:r>
              <a:rPr lang="en-IN" b="1" i="0" dirty="0">
                <a:solidFill>
                  <a:schemeClr val="tx1"/>
                </a:solidFill>
                <a:effectLst/>
                <a:latin typeface="Arial" panose="020B0604020202020204" pitchFamily="34" charset="0"/>
              </a:rPr>
              <a:t>Martinus </a:t>
            </a:r>
            <a:r>
              <a:rPr lang="en-IN" b="1" i="0" dirty="0" err="1">
                <a:solidFill>
                  <a:schemeClr val="tx1"/>
                </a:solidFill>
                <a:effectLst/>
                <a:latin typeface="Arial" panose="020B0604020202020204" pitchFamily="34" charset="0"/>
              </a:rPr>
              <a:t>Beijerinck</a:t>
            </a:r>
            <a:endParaRPr lang="en-IN" dirty="0">
              <a:solidFill>
                <a:schemeClr val="tx1"/>
              </a:solidFill>
            </a:endParaRPr>
          </a:p>
        </p:txBody>
      </p:sp>
      <p:sp>
        <p:nvSpPr>
          <p:cNvPr id="5" name="TextBox 4">
            <a:extLst>
              <a:ext uri="{FF2B5EF4-FFF2-40B4-BE49-F238E27FC236}">
                <a16:creationId xmlns:a16="http://schemas.microsoft.com/office/drawing/2014/main" id="{E42CBDA1-0A26-320D-D1E6-05C50C4EAA7A}"/>
              </a:ext>
            </a:extLst>
          </p:cNvPr>
          <p:cNvSpPr txBox="1"/>
          <p:nvPr/>
        </p:nvSpPr>
        <p:spPr>
          <a:xfrm>
            <a:off x="2216150" y="633217"/>
            <a:ext cx="4711700" cy="307777"/>
          </a:xfrm>
          <a:prstGeom prst="rect">
            <a:avLst/>
          </a:prstGeom>
          <a:noFill/>
        </p:spPr>
        <p:txBody>
          <a:bodyPr wrap="square">
            <a:spAutoFit/>
          </a:bodyPr>
          <a:lstStyle/>
          <a:p>
            <a:r>
              <a:rPr lang="en-US" dirty="0">
                <a:solidFill>
                  <a:schemeClr val="tx1"/>
                </a:solidFill>
              </a:rPr>
              <a:t>Historical Discovery of Nitrogen Fixation and Rhizobia</a:t>
            </a:r>
            <a:endParaRPr lang="en-IN" dirty="0">
              <a:solidFill>
                <a:schemeClr val="tx1"/>
              </a:solidFill>
            </a:endParaRPr>
          </a:p>
        </p:txBody>
      </p:sp>
      <p:sp>
        <p:nvSpPr>
          <p:cNvPr id="9" name="TextBox 8">
            <a:extLst>
              <a:ext uri="{FF2B5EF4-FFF2-40B4-BE49-F238E27FC236}">
                <a16:creationId xmlns:a16="http://schemas.microsoft.com/office/drawing/2014/main" id="{A7CC95B3-44C0-47D4-315D-63BFEE81B47B}"/>
              </a:ext>
            </a:extLst>
          </p:cNvPr>
          <p:cNvSpPr txBox="1"/>
          <p:nvPr/>
        </p:nvSpPr>
        <p:spPr>
          <a:xfrm>
            <a:off x="3512555" y="2360450"/>
            <a:ext cx="4711700" cy="307777"/>
          </a:xfrm>
          <a:prstGeom prst="rect">
            <a:avLst/>
          </a:prstGeom>
          <a:noFill/>
        </p:spPr>
        <p:txBody>
          <a:bodyPr wrap="square">
            <a:spAutoFit/>
          </a:bodyPr>
          <a:lstStyle/>
          <a:p>
            <a:r>
              <a:rPr lang="en-IN" dirty="0">
                <a:solidFill>
                  <a:schemeClr val="tx1"/>
                </a:solidFill>
              </a:rPr>
              <a:t>Scientific Breakthrough – 19th Century</a:t>
            </a:r>
          </a:p>
        </p:txBody>
      </p:sp>
      <p:sp>
        <p:nvSpPr>
          <p:cNvPr id="11" name="TextBox 10">
            <a:extLst>
              <a:ext uri="{FF2B5EF4-FFF2-40B4-BE49-F238E27FC236}">
                <a16:creationId xmlns:a16="http://schemas.microsoft.com/office/drawing/2014/main" id="{AF74659E-2D2B-FBB6-FEC5-13F1E15FDB55}"/>
              </a:ext>
            </a:extLst>
          </p:cNvPr>
          <p:cNvSpPr txBox="1"/>
          <p:nvPr/>
        </p:nvSpPr>
        <p:spPr>
          <a:xfrm>
            <a:off x="3512555" y="2601488"/>
            <a:ext cx="4711700" cy="738664"/>
          </a:xfrm>
          <a:prstGeom prst="rect">
            <a:avLst/>
          </a:prstGeom>
          <a:noFill/>
        </p:spPr>
        <p:txBody>
          <a:bodyPr wrap="square">
            <a:spAutoFit/>
          </a:bodyPr>
          <a:lstStyle/>
          <a:p>
            <a:r>
              <a:rPr lang="en-IN" dirty="0">
                <a:solidFill>
                  <a:schemeClr val="tx1"/>
                </a:solidFill>
              </a:rPr>
              <a:t>Hermann Hellriegel (1831–1895) discovered that legumes fix atmospheric nitrogen (N₂) into ammonium (NH₃) via root nodules.</a:t>
            </a:r>
          </a:p>
        </p:txBody>
      </p:sp>
      <p:sp>
        <p:nvSpPr>
          <p:cNvPr id="13" name="TextBox 12">
            <a:extLst>
              <a:ext uri="{FF2B5EF4-FFF2-40B4-BE49-F238E27FC236}">
                <a16:creationId xmlns:a16="http://schemas.microsoft.com/office/drawing/2014/main" id="{1AF05884-7376-16F4-B78A-79822E4A7CDC}"/>
              </a:ext>
            </a:extLst>
          </p:cNvPr>
          <p:cNvSpPr txBox="1"/>
          <p:nvPr/>
        </p:nvSpPr>
        <p:spPr>
          <a:xfrm>
            <a:off x="3442705" y="3340152"/>
            <a:ext cx="5441951" cy="1384995"/>
          </a:xfrm>
          <a:prstGeom prst="rect">
            <a:avLst/>
          </a:prstGeom>
          <a:noFill/>
        </p:spPr>
        <p:txBody>
          <a:bodyPr wrap="square">
            <a:spAutoFit/>
          </a:bodyPr>
          <a:lstStyle/>
          <a:p>
            <a:pPr>
              <a:buNone/>
            </a:pPr>
            <a:r>
              <a:rPr lang="en-IN" b="1" dirty="0">
                <a:solidFill>
                  <a:schemeClr val="tx1"/>
                </a:solidFill>
              </a:rPr>
              <a:t>Martinus </a:t>
            </a:r>
            <a:r>
              <a:rPr lang="en-IN" b="1" dirty="0" err="1">
                <a:solidFill>
                  <a:schemeClr val="tx1"/>
                </a:solidFill>
              </a:rPr>
              <a:t>Beijerinck's</a:t>
            </a:r>
            <a:r>
              <a:rPr lang="en-IN" b="1" dirty="0">
                <a:solidFill>
                  <a:schemeClr val="tx1"/>
                </a:solidFill>
              </a:rPr>
              <a:t> Contribution:</a:t>
            </a:r>
          </a:p>
          <a:p>
            <a:pPr>
              <a:buFont typeface="Arial" panose="020B0604020202020204" pitchFamily="34" charset="0"/>
              <a:buChar char="•"/>
            </a:pPr>
            <a:r>
              <a:rPr lang="en-IN" dirty="0">
                <a:solidFill>
                  <a:schemeClr val="tx1"/>
                </a:solidFill>
              </a:rPr>
              <a:t>Identified microorganisms (bacteria) in legume root nodules.</a:t>
            </a:r>
          </a:p>
          <a:p>
            <a:pPr>
              <a:buFont typeface="Arial" panose="020B0604020202020204" pitchFamily="34" charset="0"/>
              <a:buChar char="•"/>
            </a:pPr>
            <a:r>
              <a:rPr lang="en-IN" dirty="0">
                <a:solidFill>
                  <a:schemeClr val="tx1"/>
                </a:solidFill>
              </a:rPr>
              <a:t>Named them Rhizobia – bacteria responsible for nitrogen fixation.</a:t>
            </a:r>
          </a:p>
          <a:p>
            <a:pPr>
              <a:buFont typeface="Arial" panose="020B0604020202020204" pitchFamily="34" charset="0"/>
              <a:buChar char="•"/>
            </a:pPr>
            <a:r>
              <a:rPr lang="en-IN" dirty="0">
                <a:solidFill>
                  <a:schemeClr val="tx1"/>
                </a:solidFill>
              </a:rPr>
              <a:t>Established symbiotic relationship between Rhizobia and legumes.</a:t>
            </a:r>
          </a:p>
          <a:p>
            <a:pPr>
              <a:buFont typeface="Arial" panose="020B0604020202020204" pitchFamily="34" charset="0"/>
              <a:buChar char="•"/>
            </a:pPr>
            <a:r>
              <a:rPr lang="en-IN" dirty="0">
                <a:solidFill>
                  <a:schemeClr val="tx1"/>
                </a:solidFill>
              </a:rPr>
              <a:t>His work laid the foundation for biofertilizer development.</a:t>
            </a:r>
          </a:p>
        </p:txBody>
      </p:sp>
    </p:spTree>
    <p:extLst>
      <p:ext uri="{BB962C8B-B14F-4D97-AF65-F5344CB8AC3E}">
        <p14:creationId xmlns:p14="http://schemas.microsoft.com/office/powerpoint/2010/main" val="508308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0">
          <a:extLst>
            <a:ext uri="{FF2B5EF4-FFF2-40B4-BE49-F238E27FC236}">
              <a16:creationId xmlns:a16="http://schemas.microsoft.com/office/drawing/2014/main" id="{8BE898FB-7E6D-A58F-003B-FF8640E05278}"/>
            </a:ext>
          </a:extLst>
        </p:cNvPr>
        <p:cNvGrpSpPr/>
        <p:nvPr/>
      </p:nvGrpSpPr>
      <p:grpSpPr>
        <a:xfrm>
          <a:off x="0" y="0"/>
          <a:ext cx="0" cy="0"/>
          <a:chOff x="0" y="0"/>
          <a:chExt cx="0" cy="0"/>
        </a:xfrm>
      </p:grpSpPr>
      <p:sp>
        <p:nvSpPr>
          <p:cNvPr id="542" name="Google Shape;542;p47">
            <a:extLst>
              <a:ext uri="{FF2B5EF4-FFF2-40B4-BE49-F238E27FC236}">
                <a16:creationId xmlns:a16="http://schemas.microsoft.com/office/drawing/2014/main" id="{CAE53AE7-4043-9BE4-AB87-FDFB7AA9A538}"/>
              </a:ext>
            </a:extLst>
          </p:cNvPr>
          <p:cNvSpPr txBox="1">
            <a:spLocks noGrp="1"/>
          </p:cNvSpPr>
          <p:nvPr>
            <p:ph type="title"/>
          </p:nvPr>
        </p:nvSpPr>
        <p:spPr>
          <a:xfrm>
            <a:off x="797206" y="203607"/>
            <a:ext cx="8157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500" dirty="0"/>
              <a:t>Historical Development and Evolution </a:t>
            </a:r>
            <a:endParaRPr sz="2500" dirty="0"/>
          </a:p>
        </p:txBody>
      </p:sp>
      <p:sp>
        <p:nvSpPr>
          <p:cNvPr id="5" name="TextBox 4">
            <a:extLst>
              <a:ext uri="{FF2B5EF4-FFF2-40B4-BE49-F238E27FC236}">
                <a16:creationId xmlns:a16="http://schemas.microsoft.com/office/drawing/2014/main" id="{0454E565-60C6-1CA0-05BA-1F80F7887C7C}"/>
              </a:ext>
            </a:extLst>
          </p:cNvPr>
          <p:cNvSpPr txBox="1"/>
          <p:nvPr/>
        </p:nvSpPr>
        <p:spPr>
          <a:xfrm>
            <a:off x="2216150" y="633217"/>
            <a:ext cx="4711700" cy="307777"/>
          </a:xfrm>
          <a:prstGeom prst="rect">
            <a:avLst/>
          </a:prstGeom>
          <a:noFill/>
        </p:spPr>
        <p:txBody>
          <a:bodyPr wrap="square">
            <a:spAutoFit/>
          </a:bodyPr>
          <a:lstStyle/>
          <a:p>
            <a:r>
              <a:rPr lang="en-US" dirty="0">
                <a:solidFill>
                  <a:schemeClr val="tx1"/>
                </a:solidFill>
              </a:rPr>
              <a:t>Discovery of Phosphate Solubilizing Biofertilizers</a:t>
            </a:r>
            <a:endParaRPr lang="en-IN" dirty="0">
              <a:solidFill>
                <a:schemeClr val="tx1"/>
              </a:solidFill>
            </a:endParaRPr>
          </a:p>
        </p:txBody>
      </p:sp>
      <p:sp>
        <p:nvSpPr>
          <p:cNvPr id="4" name="TextBox 3">
            <a:extLst>
              <a:ext uri="{FF2B5EF4-FFF2-40B4-BE49-F238E27FC236}">
                <a16:creationId xmlns:a16="http://schemas.microsoft.com/office/drawing/2014/main" id="{F2DC44D6-71EB-AFF4-4364-17D5C1E1B172}"/>
              </a:ext>
            </a:extLst>
          </p:cNvPr>
          <p:cNvSpPr txBox="1"/>
          <p:nvPr/>
        </p:nvSpPr>
        <p:spPr>
          <a:xfrm>
            <a:off x="1911350" y="1140589"/>
            <a:ext cx="5835650" cy="2631490"/>
          </a:xfrm>
          <a:prstGeom prst="rect">
            <a:avLst/>
          </a:prstGeom>
          <a:noFill/>
        </p:spPr>
        <p:txBody>
          <a:bodyPr wrap="square">
            <a:spAutoFit/>
          </a:bodyPr>
          <a:lstStyle/>
          <a:p>
            <a:pPr algn="just"/>
            <a:r>
              <a:rPr lang="en-IN" sz="1500" dirty="0">
                <a:solidFill>
                  <a:schemeClr val="tx1"/>
                </a:solidFill>
              </a:rPr>
              <a:t>The ability of microbes to solubilize insoluble phosphates was first reported by </a:t>
            </a:r>
            <a:r>
              <a:rPr lang="en-IN" sz="1500" b="1" dirty="0" err="1">
                <a:solidFill>
                  <a:schemeClr val="tx1"/>
                </a:solidFill>
              </a:rPr>
              <a:t>Pikovskaya</a:t>
            </a:r>
            <a:r>
              <a:rPr lang="en-IN" sz="1500" b="1" dirty="0">
                <a:solidFill>
                  <a:schemeClr val="tx1"/>
                </a:solidFill>
              </a:rPr>
              <a:t> in 1903</a:t>
            </a:r>
            <a:r>
              <a:rPr lang="en-IN" sz="1500" dirty="0">
                <a:solidFill>
                  <a:schemeClr val="tx1"/>
                </a:solidFill>
              </a:rPr>
              <a:t>.</a:t>
            </a:r>
          </a:p>
          <a:p>
            <a:pPr algn="just">
              <a:buFont typeface="Arial" panose="020B0604020202020204" pitchFamily="34" charset="0"/>
              <a:buChar char="•"/>
            </a:pPr>
            <a:r>
              <a:rPr lang="en-IN" sz="1500" dirty="0">
                <a:solidFill>
                  <a:schemeClr val="tx1"/>
                </a:solidFill>
              </a:rPr>
              <a:t> developed a </a:t>
            </a:r>
            <a:r>
              <a:rPr lang="en-IN" sz="1500" b="1" dirty="0">
                <a:solidFill>
                  <a:schemeClr val="tx1"/>
                </a:solidFill>
              </a:rPr>
              <a:t>screening medium (</a:t>
            </a:r>
            <a:r>
              <a:rPr lang="en-IN" sz="1500" b="1" dirty="0" err="1">
                <a:solidFill>
                  <a:schemeClr val="tx1"/>
                </a:solidFill>
              </a:rPr>
              <a:t>Pikovskaya’s</a:t>
            </a:r>
            <a:r>
              <a:rPr lang="en-IN" sz="1500" b="1" dirty="0">
                <a:solidFill>
                  <a:schemeClr val="tx1"/>
                </a:solidFill>
              </a:rPr>
              <a:t> agar)</a:t>
            </a:r>
            <a:r>
              <a:rPr lang="en-IN" sz="1500" dirty="0">
                <a:solidFill>
                  <a:schemeClr val="tx1"/>
                </a:solidFill>
              </a:rPr>
              <a:t> to isolate and study these microorganisms.</a:t>
            </a:r>
          </a:p>
          <a:p>
            <a:pPr algn="just">
              <a:buFont typeface="Arial" panose="020B0604020202020204" pitchFamily="34" charset="0"/>
              <a:buChar char="•"/>
            </a:pPr>
            <a:r>
              <a:rPr lang="en-IN" sz="1500" dirty="0">
                <a:solidFill>
                  <a:schemeClr val="tx1"/>
                </a:solidFill>
              </a:rPr>
              <a:t>Over the years, several </a:t>
            </a:r>
            <a:r>
              <a:rPr lang="en-IN" sz="1500" b="1" dirty="0">
                <a:solidFill>
                  <a:schemeClr val="tx1"/>
                </a:solidFill>
              </a:rPr>
              <a:t>bacterial and fungal genera</a:t>
            </a:r>
            <a:r>
              <a:rPr lang="en-IN" sz="1500" dirty="0">
                <a:solidFill>
                  <a:schemeClr val="tx1"/>
                </a:solidFill>
              </a:rPr>
              <a:t> were identified as phosphate solubilizers, including:</a:t>
            </a:r>
          </a:p>
          <a:p>
            <a:pPr marL="742950" lvl="1" indent="-285750" algn="just">
              <a:buFont typeface="Arial" panose="020B0604020202020204" pitchFamily="34" charset="0"/>
              <a:buChar char="•"/>
            </a:pPr>
            <a:r>
              <a:rPr lang="en-IN" sz="1500" b="1" dirty="0">
                <a:solidFill>
                  <a:schemeClr val="tx1"/>
                </a:solidFill>
              </a:rPr>
              <a:t>Bacteria</a:t>
            </a:r>
            <a:r>
              <a:rPr lang="en-IN" sz="1500" dirty="0">
                <a:solidFill>
                  <a:schemeClr val="tx1"/>
                </a:solidFill>
              </a:rPr>
              <a:t>: </a:t>
            </a:r>
            <a:r>
              <a:rPr lang="en-IN" sz="1500" i="1" dirty="0">
                <a:solidFill>
                  <a:schemeClr val="tx1"/>
                </a:solidFill>
              </a:rPr>
              <a:t>Bacillus, Pseudomonas, Rhizobium, Azotobacter, Enterobacter</a:t>
            </a:r>
            <a:endParaRPr lang="en-IN" sz="1500" dirty="0">
              <a:solidFill>
                <a:schemeClr val="tx1"/>
              </a:solidFill>
            </a:endParaRPr>
          </a:p>
          <a:p>
            <a:pPr marL="742950" lvl="1" indent="-285750" algn="just">
              <a:buFont typeface="Arial" panose="020B0604020202020204" pitchFamily="34" charset="0"/>
              <a:buChar char="•"/>
            </a:pPr>
            <a:r>
              <a:rPr lang="en-IN" sz="1500" b="1" dirty="0">
                <a:solidFill>
                  <a:schemeClr val="tx1"/>
                </a:solidFill>
              </a:rPr>
              <a:t>Fungi</a:t>
            </a:r>
            <a:r>
              <a:rPr lang="en-IN" sz="1500" dirty="0">
                <a:solidFill>
                  <a:schemeClr val="tx1"/>
                </a:solidFill>
              </a:rPr>
              <a:t>: </a:t>
            </a:r>
            <a:r>
              <a:rPr lang="en-IN" sz="1500" i="1" dirty="0">
                <a:solidFill>
                  <a:schemeClr val="tx1"/>
                </a:solidFill>
              </a:rPr>
              <a:t>Aspergillus, Penicillium</a:t>
            </a:r>
            <a:endParaRPr lang="en-IN" sz="1500" dirty="0">
              <a:solidFill>
                <a:schemeClr val="tx1"/>
              </a:solidFill>
            </a:endParaRPr>
          </a:p>
          <a:p>
            <a:pPr algn="just">
              <a:buFont typeface="Arial" panose="020B0604020202020204" pitchFamily="34" charset="0"/>
              <a:buChar char="•"/>
            </a:pPr>
            <a:r>
              <a:rPr lang="en-IN" sz="1500" dirty="0">
                <a:solidFill>
                  <a:schemeClr val="tx1"/>
                </a:solidFill>
              </a:rPr>
              <a:t>These microbes enhance plant phosphorus uptake, promoting better crop yield and soil fertility.</a:t>
            </a:r>
          </a:p>
        </p:txBody>
      </p:sp>
    </p:spTree>
    <p:extLst>
      <p:ext uri="{BB962C8B-B14F-4D97-AF65-F5344CB8AC3E}">
        <p14:creationId xmlns:p14="http://schemas.microsoft.com/office/powerpoint/2010/main" val="869494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0">
          <a:extLst>
            <a:ext uri="{FF2B5EF4-FFF2-40B4-BE49-F238E27FC236}">
              <a16:creationId xmlns:a16="http://schemas.microsoft.com/office/drawing/2014/main" id="{0635CC7B-8B0B-1F51-D9E0-9DEABB2FA881}"/>
            </a:ext>
          </a:extLst>
        </p:cNvPr>
        <p:cNvGrpSpPr/>
        <p:nvPr/>
      </p:nvGrpSpPr>
      <p:grpSpPr>
        <a:xfrm>
          <a:off x="0" y="0"/>
          <a:ext cx="0" cy="0"/>
          <a:chOff x="0" y="0"/>
          <a:chExt cx="0" cy="0"/>
        </a:xfrm>
      </p:grpSpPr>
      <p:sp>
        <p:nvSpPr>
          <p:cNvPr id="542" name="Google Shape;542;p47">
            <a:extLst>
              <a:ext uri="{FF2B5EF4-FFF2-40B4-BE49-F238E27FC236}">
                <a16:creationId xmlns:a16="http://schemas.microsoft.com/office/drawing/2014/main" id="{86924FCA-B914-643A-0572-7E59B41C40A7}"/>
              </a:ext>
            </a:extLst>
          </p:cNvPr>
          <p:cNvSpPr txBox="1">
            <a:spLocks noGrp="1"/>
          </p:cNvSpPr>
          <p:nvPr>
            <p:ph type="title"/>
          </p:nvPr>
        </p:nvSpPr>
        <p:spPr>
          <a:xfrm>
            <a:off x="797206" y="203607"/>
            <a:ext cx="8157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500" dirty="0"/>
              <a:t>Historical Development and Evolution </a:t>
            </a:r>
            <a:endParaRPr sz="2500" dirty="0"/>
          </a:p>
        </p:txBody>
      </p:sp>
      <p:sp>
        <p:nvSpPr>
          <p:cNvPr id="5" name="TextBox 4">
            <a:extLst>
              <a:ext uri="{FF2B5EF4-FFF2-40B4-BE49-F238E27FC236}">
                <a16:creationId xmlns:a16="http://schemas.microsoft.com/office/drawing/2014/main" id="{5876ACBD-E079-7B9C-3B02-E866B08C872C}"/>
              </a:ext>
            </a:extLst>
          </p:cNvPr>
          <p:cNvSpPr txBox="1"/>
          <p:nvPr/>
        </p:nvSpPr>
        <p:spPr>
          <a:xfrm>
            <a:off x="2216150" y="633217"/>
            <a:ext cx="4711700" cy="307777"/>
          </a:xfrm>
          <a:prstGeom prst="rect">
            <a:avLst/>
          </a:prstGeom>
          <a:noFill/>
        </p:spPr>
        <p:txBody>
          <a:bodyPr wrap="square">
            <a:spAutoFit/>
          </a:bodyPr>
          <a:lstStyle/>
          <a:p>
            <a:r>
              <a:rPr lang="en-US" dirty="0">
                <a:solidFill>
                  <a:schemeClr val="tx1"/>
                </a:solidFill>
              </a:rPr>
              <a:t>Discovery of Potassium Mobilizing Biofertilizers</a:t>
            </a:r>
            <a:endParaRPr lang="en-IN" dirty="0">
              <a:solidFill>
                <a:schemeClr val="tx1"/>
              </a:solidFill>
            </a:endParaRPr>
          </a:p>
        </p:txBody>
      </p:sp>
      <p:sp>
        <p:nvSpPr>
          <p:cNvPr id="4" name="TextBox 3">
            <a:extLst>
              <a:ext uri="{FF2B5EF4-FFF2-40B4-BE49-F238E27FC236}">
                <a16:creationId xmlns:a16="http://schemas.microsoft.com/office/drawing/2014/main" id="{A5940708-ECEF-2249-E5F2-76903BBCCC43}"/>
              </a:ext>
            </a:extLst>
          </p:cNvPr>
          <p:cNvSpPr txBox="1"/>
          <p:nvPr/>
        </p:nvSpPr>
        <p:spPr>
          <a:xfrm>
            <a:off x="1911350" y="1140589"/>
            <a:ext cx="5835650" cy="323165"/>
          </a:xfrm>
          <a:prstGeom prst="rect">
            <a:avLst/>
          </a:prstGeom>
          <a:noFill/>
        </p:spPr>
        <p:txBody>
          <a:bodyPr wrap="square">
            <a:spAutoFit/>
          </a:bodyPr>
          <a:lstStyle/>
          <a:p>
            <a:pPr algn="just"/>
            <a:endParaRPr lang="en-IN" sz="1500" dirty="0">
              <a:solidFill>
                <a:schemeClr val="tx1"/>
              </a:solidFill>
            </a:endParaRPr>
          </a:p>
        </p:txBody>
      </p:sp>
      <p:sp>
        <p:nvSpPr>
          <p:cNvPr id="3" name="TextBox 2">
            <a:extLst>
              <a:ext uri="{FF2B5EF4-FFF2-40B4-BE49-F238E27FC236}">
                <a16:creationId xmlns:a16="http://schemas.microsoft.com/office/drawing/2014/main" id="{1655986F-A836-52CD-F26A-8EE68D59A1CC}"/>
              </a:ext>
            </a:extLst>
          </p:cNvPr>
          <p:cNvSpPr txBox="1"/>
          <p:nvPr/>
        </p:nvSpPr>
        <p:spPr>
          <a:xfrm>
            <a:off x="2127250" y="1140589"/>
            <a:ext cx="6051550" cy="1384995"/>
          </a:xfrm>
          <a:prstGeom prst="rect">
            <a:avLst/>
          </a:prstGeom>
          <a:noFill/>
        </p:spPr>
        <p:txBody>
          <a:bodyPr wrap="square">
            <a:spAutoFit/>
          </a:bodyPr>
          <a:lstStyle/>
          <a:p>
            <a:r>
              <a:rPr lang="en-US" i="0" dirty="0">
                <a:solidFill>
                  <a:schemeClr val="tx1"/>
                </a:solidFill>
                <a:effectLst/>
                <a:latin typeface="Google Sans"/>
              </a:rPr>
              <a:t>The discovery of potassium-mobilizing bacteria (KMB) is not attributed to a single scientist, but rather to a body of research conducted by various scientists over time. These microorganisms were identified through studies focusing on plant growth promotion and nutrient solubilization in soil. Researchers have identified numerous bacterial species, such as Bacillus, Pseudomonas, and </a:t>
            </a:r>
            <a:r>
              <a:rPr lang="en-US" i="0" dirty="0" err="1">
                <a:solidFill>
                  <a:schemeClr val="tx1"/>
                </a:solidFill>
                <a:effectLst/>
                <a:latin typeface="Google Sans"/>
              </a:rPr>
              <a:t>Burkholderia</a:t>
            </a:r>
            <a:r>
              <a:rPr lang="en-US" i="0" dirty="0">
                <a:solidFill>
                  <a:schemeClr val="tx1"/>
                </a:solidFill>
                <a:effectLst/>
                <a:latin typeface="Google Sans"/>
              </a:rPr>
              <a:t>, that can solubilize and release potassium from soil minerals</a:t>
            </a:r>
            <a:endParaRPr lang="en-IN" dirty="0">
              <a:solidFill>
                <a:schemeClr val="tx1"/>
              </a:solidFill>
            </a:endParaRPr>
          </a:p>
        </p:txBody>
      </p:sp>
    </p:spTree>
    <p:extLst>
      <p:ext uri="{BB962C8B-B14F-4D97-AF65-F5344CB8AC3E}">
        <p14:creationId xmlns:p14="http://schemas.microsoft.com/office/powerpoint/2010/main" val="3507601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DFD3AAC-DFBD-9C84-28EC-B4108D21FC7F}"/>
              </a:ext>
            </a:extLst>
          </p:cNvPr>
          <p:cNvPicPr>
            <a:picLocks noChangeAspect="1"/>
          </p:cNvPicPr>
          <p:nvPr/>
        </p:nvPicPr>
        <p:blipFill>
          <a:blip r:embed="rId2"/>
          <a:srcRect t="20317"/>
          <a:stretch>
            <a:fillRect/>
          </a:stretch>
        </p:blipFill>
        <p:spPr>
          <a:xfrm>
            <a:off x="1292250" y="776307"/>
            <a:ext cx="6559499" cy="3695700"/>
          </a:xfrm>
          <a:prstGeom prst="rect">
            <a:avLst/>
          </a:prstGeom>
        </p:spPr>
      </p:pic>
      <p:sp>
        <p:nvSpPr>
          <p:cNvPr id="13" name="Google Shape;542;p47">
            <a:extLst>
              <a:ext uri="{FF2B5EF4-FFF2-40B4-BE49-F238E27FC236}">
                <a16:creationId xmlns:a16="http://schemas.microsoft.com/office/drawing/2014/main" id="{E957F346-EDB0-079B-8C13-AB6B409D2BA6}"/>
              </a:ext>
            </a:extLst>
          </p:cNvPr>
          <p:cNvSpPr txBox="1">
            <a:spLocks noGrp="1"/>
          </p:cNvSpPr>
          <p:nvPr>
            <p:ph type="title"/>
          </p:nvPr>
        </p:nvSpPr>
        <p:spPr>
          <a:xfrm>
            <a:off x="797206" y="203607"/>
            <a:ext cx="8157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500" dirty="0"/>
              <a:t>Classification of Biofertilizer</a:t>
            </a:r>
            <a:endParaRPr sz="2500" dirty="0"/>
          </a:p>
        </p:txBody>
      </p:sp>
    </p:spTree>
    <p:extLst>
      <p:ext uri="{BB962C8B-B14F-4D97-AF65-F5344CB8AC3E}">
        <p14:creationId xmlns:p14="http://schemas.microsoft.com/office/powerpoint/2010/main" val="2069627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4"/>
          <p:cNvPicPr preferRelativeResize="0"/>
          <p:nvPr/>
        </p:nvPicPr>
        <p:blipFill>
          <a:blip r:embed="rId3">
            <a:alphaModFix/>
          </a:blip>
          <a:stretch>
            <a:fillRect/>
          </a:stretch>
        </p:blipFill>
        <p:spPr>
          <a:xfrm rot="10800000" flipH="1">
            <a:off x="-85200" y="-392473"/>
            <a:ext cx="1280775" cy="2651700"/>
          </a:xfrm>
          <a:prstGeom prst="rect">
            <a:avLst/>
          </a:prstGeom>
          <a:noFill/>
          <a:ln>
            <a:noFill/>
          </a:ln>
          <a:effectLst>
            <a:outerShdw blurRad="85725" dist="133350" dir="10260000" algn="bl" rotWithShape="0">
              <a:srgbClr val="000000">
                <a:alpha val="24000"/>
              </a:srgbClr>
            </a:outerShdw>
          </a:effectLst>
        </p:spPr>
      </p:pic>
      <p:pic>
        <p:nvPicPr>
          <p:cNvPr id="280" name="Google Shape;280;p34"/>
          <p:cNvPicPr preferRelativeResize="0"/>
          <p:nvPr/>
        </p:nvPicPr>
        <p:blipFill>
          <a:blip r:embed="rId4">
            <a:alphaModFix/>
          </a:blip>
          <a:stretch>
            <a:fillRect/>
          </a:stretch>
        </p:blipFill>
        <p:spPr>
          <a:xfrm rot="-5400000">
            <a:off x="7360862" y="478963"/>
            <a:ext cx="2262100" cy="1304174"/>
          </a:xfrm>
          <a:prstGeom prst="rect">
            <a:avLst/>
          </a:prstGeom>
          <a:noFill/>
          <a:ln>
            <a:noFill/>
          </a:ln>
          <a:effectLst>
            <a:outerShdw blurRad="85725" dist="133350" dir="10260000" algn="bl" rotWithShape="0">
              <a:srgbClr val="000000">
                <a:alpha val="24000"/>
              </a:srgbClr>
            </a:outerShdw>
          </a:effectLst>
        </p:spPr>
      </p:pic>
      <p:sp>
        <p:nvSpPr>
          <p:cNvPr id="281" name="Google Shape;281;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 contents</a:t>
            </a:r>
            <a:endParaRPr dirty="0"/>
          </a:p>
        </p:txBody>
      </p:sp>
      <p:sp>
        <p:nvSpPr>
          <p:cNvPr id="283" name="Google Shape;283;p34"/>
          <p:cNvSpPr txBox="1">
            <a:spLocks noGrp="1"/>
          </p:cNvSpPr>
          <p:nvPr>
            <p:ph type="subTitle" idx="1"/>
          </p:nvPr>
        </p:nvSpPr>
        <p:spPr>
          <a:xfrm>
            <a:off x="1450325" y="2239874"/>
            <a:ext cx="3051300" cy="484800"/>
          </a:xfrm>
          <a:prstGeom prst="rect">
            <a:avLst/>
          </a:prstGeom>
        </p:spPr>
        <p:txBody>
          <a:bodyPr spcFirstLastPara="1" wrap="square" lIns="91425" tIns="91425" rIns="91425" bIns="91425" anchor="t" anchorCtr="0">
            <a:noAutofit/>
          </a:bodyPr>
          <a:lstStyle/>
          <a:p>
            <a:pPr marL="342900" lvl="0" indent="-342900" algn="ctr" rtl="0">
              <a:spcBef>
                <a:spcPts val="0"/>
              </a:spcBef>
              <a:spcAft>
                <a:spcPts val="0"/>
              </a:spcAft>
              <a:buAutoNum type="arabicPeriod"/>
            </a:pPr>
            <a:r>
              <a:rPr lang="en-US" dirty="0"/>
              <a:t>What is soil health? </a:t>
            </a:r>
          </a:p>
          <a:p>
            <a:pPr marL="342900" lvl="0" indent="-342900">
              <a:buAutoNum type="arabicPeriod"/>
            </a:pPr>
            <a:r>
              <a:rPr lang="en-US" dirty="0"/>
              <a:t>Effect of chemical fertilizers on soil and environments</a:t>
            </a:r>
          </a:p>
          <a:p>
            <a:pPr marL="342900" lvl="0" indent="-342900">
              <a:buAutoNum type="arabicPeriod"/>
            </a:pPr>
            <a:r>
              <a:rPr lang="en-US" dirty="0"/>
              <a:t>Need of  microorganisms in soil fertility. </a:t>
            </a:r>
          </a:p>
          <a:p>
            <a:pPr marL="0" lvl="0" indent="0"/>
            <a:endParaRPr lang="en-US" dirty="0"/>
          </a:p>
          <a:p>
            <a:pPr marL="342900" lvl="0" indent="-342900">
              <a:buAutoNum type="arabicPeriod"/>
            </a:pPr>
            <a:endParaRPr lang="en-US" dirty="0"/>
          </a:p>
          <a:p>
            <a:pPr marL="0" lvl="0" indent="0" algn="ctr" rtl="0">
              <a:spcBef>
                <a:spcPts val="0"/>
              </a:spcBef>
              <a:spcAft>
                <a:spcPts val="0"/>
              </a:spcAft>
            </a:pPr>
            <a:r>
              <a:rPr lang="en-US" dirty="0"/>
              <a:t> </a:t>
            </a:r>
            <a:endParaRPr dirty="0"/>
          </a:p>
        </p:txBody>
      </p:sp>
      <p:sp>
        <p:nvSpPr>
          <p:cNvPr id="284" name="Google Shape;284;p34"/>
          <p:cNvSpPr txBox="1">
            <a:spLocks noGrp="1"/>
          </p:cNvSpPr>
          <p:nvPr>
            <p:ph type="subTitle" idx="2"/>
          </p:nvPr>
        </p:nvSpPr>
        <p:spPr>
          <a:xfrm>
            <a:off x="4642375" y="2239874"/>
            <a:ext cx="3051300" cy="484800"/>
          </a:xfrm>
          <a:prstGeom prst="rect">
            <a:avLst/>
          </a:prstGeom>
        </p:spPr>
        <p:txBody>
          <a:bodyPr spcFirstLastPara="1" wrap="square" lIns="91425" tIns="91425" rIns="91425" bIns="91425" anchor="t" anchorCtr="0">
            <a:noAutofit/>
          </a:bodyPr>
          <a:lstStyle/>
          <a:p>
            <a:pPr marL="342900" lvl="0" indent="-342900" algn="ctr" rtl="0">
              <a:spcBef>
                <a:spcPts val="0"/>
              </a:spcBef>
              <a:spcAft>
                <a:spcPts val="0"/>
              </a:spcAft>
              <a:buAutoNum type="arabicPeriod"/>
            </a:pPr>
            <a:r>
              <a:rPr lang="en-US" dirty="0"/>
              <a:t>Definition </a:t>
            </a:r>
          </a:p>
          <a:p>
            <a:pPr marL="342900" lvl="0" indent="-342900" algn="ctr" rtl="0">
              <a:spcBef>
                <a:spcPts val="0"/>
              </a:spcBef>
              <a:spcAft>
                <a:spcPts val="0"/>
              </a:spcAft>
              <a:buAutoNum type="arabicPeriod"/>
            </a:pPr>
            <a:r>
              <a:rPr lang="en-US" dirty="0"/>
              <a:t>Historical development and evolution</a:t>
            </a:r>
          </a:p>
          <a:p>
            <a:pPr marL="342900" lvl="0" indent="-342900" algn="ctr" rtl="0">
              <a:spcBef>
                <a:spcPts val="0"/>
              </a:spcBef>
              <a:spcAft>
                <a:spcPts val="0"/>
              </a:spcAft>
              <a:buAutoNum type="arabicPeriod"/>
            </a:pPr>
            <a:r>
              <a:rPr lang="en-US" dirty="0"/>
              <a:t>Basic classification</a:t>
            </a:r>
          </a:p>
          <a:p>
            <a:pPr marL="342900" lvl="0" indent="-342900" algn="ctr" rtl="0">
              <a:spcBef>
                <a:spcPts val="0"/>
              </a:spcBef>
              <a:spcAft>
                <a:spcPts val="0"/>
              </a:spcAft>
              <a:buAutoNum type="alphaLcPeriod"/>
            </a:pPr>
            <a:r>
              <a:rPr lang="en-US" dirty="0"/>
              <a:t>Nitrogen Fixers</a:t>
            </a:r>
          </a:p>
          <a:p>
            <a:pPr marL="342900" lvl="0" indent="-342900" algn="ctr" rtl="0">
              <a:spcBef>
                <a:spcPts val="0"/>
              </a:spcBef>
              <a:spcAft>
                <a:spcPts val="0"/>
              </a:spcAft>
              <a:buAutoNum type="alphaLcPeriod"/>
            </a:pPr>
            <a:r>
              <a:rPr lang="en-US" dirty="0"/>
              <a:t>Phosphate </a:t>
            </a:r>
            <a:r>
              <a:rPr lang="en-US" dirty="0" err="1"/>
              <a:t>soulbilizers</a:t>
            </a:r>
            <a:r>
              <a:rPr lang="en-US" dirty="0"/>
              <a:t> </a:t>
            </a:r>
          </a:p>
          <a:p>
            <a:pPr marL="342900" lvl="0" indent="-342900" algn="ctr" rtl="0">
              <a:spcBef>
                <a:spcPts val="0"/>
              </a:spcBef>
              <a:spcAft>
                <a:spcPts val="0"/>
              </a:spcAft>
              <a:buAutoNum type="alphaLcPeriod"/>
            </a:pPr>
            <a:r>
              <a:rPr lang="en-US" dirty="0"/>
              <a:t>Potassium mobilizers </a:t>
            </a:r>
          </a:p>
          <a:p>
            <a:pPr marL="342900" lvl="0" indent="-342900" algn="ctr" rtl="0">
              <a:spcBef>
                <a:spcPts val="0"/>
              </a:spcBef>
              <a:spcAft>
                <a:spcPts val="0"/>
              </a:spcAft>
              <a:buAutoNum type="alphaLcPeriod"/>
            </a:pPr>
            <a:r>
              <a:rPr lang="en-US" dirty="0"/>
              <a:t>Mycorrhizal Fungai (VAM)</a:t>
            </a:r>
          </a:p>
          <a:p>
            <a:pPr marL="342900" lvl="0" indent="-342900" algn="ctr" rtl="0">
              <a:spcBef>
                <a:spcPts val="0"/>
              </a:spcBef>
              <a:spcAft>
                <a:spcPts val="0"/>
              </a:spcAft>
              <a:buAutoNum type="arabicPeriod"/>
            </a:pPr>
            <a:endParaRPr dirty="0"/>
          </a:p>
        </p:txBody>
      </p:sp>
      <p:sp>
        <p:nvSpPr>
          <p:cNvPr id="286" name="Google Shape;286;p34"/>
          <p:cNvSpPr txBox="1">
            <a:spLocks noGrp="1"/>
          </p:cNvSpPr>
          <p:nvPr>
            <p:ph type="title" idx="5"/>
          </p:nvPr>
        </p:nvSpPr>
        <p:spPr>
          <a:xfrm>
            <a:off x="2518712" y="1266400"/>
            <a:ext cx="914400" cy="6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87" name="Google Shape;287;p34"/>
          <p:cNvSpPr txBox="1">
            <a:spLocks noGrp="1"/>
          </p:cNvSpPr>
          <p:nvPr>
            <p:ph type="title" idx="7"/>
          </p:nvPr>
        </p:nvSpPr>
        <p:spPr>
          <a:xfrm>
            <a:off x="5710659" y="1139400"/>
            <a:ext cx="914400" cy="6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290" name="Google Shape;290;p34"/>
          <p:cNvSpPr txBox="1">
            <a:spLocks noGrp="1"/>
          </p:cNvSpPr>
          <p:nvPr>
            <p:ph type="subTitle" idx="9"/>
          </p:nvPr>
        </p:nvSpPr>
        <p:spPr>
          <a:xfrm>
            <a:off x="1450325" y="2000225"/>
            <a:ext cx="3051300" cy="36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Introduction </a:t>
            </a:r>
            <a:endParaRPr lang="en-IN" dirty="0"/>
          </a:p>
        </p:txBody>
      </p:sp>
      <p:sp>
        <p:nvSpPr>
          <p:cNvPr id="291" name="Google Shape;291;p34"/>
          <p:cNvSpPr txBox="1">
            <a:spLocks noGrp="1"/>
          </p:cNvSpPr>
          <p:nvPr>
            <p:ph type="subTitle" idx="13"/>
          </p:nvPr>
        </p:nvSpPr>
        <p:spPr>
          <a:xfrm>
            <a:off x="4642375" y="2000225"/>
            <a:ext cx="3051300" cy="36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Basics Classifcation of fertilizers </a:t>
            </a:r>
            <a:endParaRPr dirty="0"/>
          </a:p>
        </p:txBody>
      </p:sp>
      <p:grpSp>
        <p:nvGrpSpPr>
          <p:cNvPr id="294" name="Google Shape;294;p34"/>
          <p:cNvGrpSpPr/>
          <p:nvPr/>
        </p:nvGrpSpPr>
        <p:grpSpPr>
          <a:xfrm>
            <a:off x="-720425" y="2724676"/>
            <a:ext cx="1953400" cy="2343524"/>
            <a:chOff x="-720425" y="2724676"/>
            <a:chExt cx="1953400" cy="2343524"/>
          </a:xfrm>
        </p:grpSpPr>
        <p:pic>
          <p:nvPicPr>
            <p:cNvPr id="295" name="Google Shape;295;p34"/>
            <p:cNvPicPr preferRelativeResize="0"/>
            <p:nvPr/>
          </p:nvPicPr>
          <p:blipFill>
            <a:blip r:embed="rId5">
              <a:alphaModFix/>
            </a:blip>
            <a:stretch>
              <a:fillRect/>
            </a:stretch>
          </p:blipFill>
          <p:spPr>
            <a:xfrm rot="2890012">
              <a:off x="235792" y="2787752"/>
              <a:ext cx="565342" cy="886027"/>
            </a:xfrm>
            <a:prstGeom prst="rect">
              <a:avLst/>
            </a:prstGeom>
            <a:noFill/>
            <a:ln>
              <a:noFill/>
            </a:ln>
          </p:spPr>
        </p:pic>
        <p:pic>
          <p:nvPicPr>
            <p:cNvPr id="296" name="Google Shape;296;p34"/>
            <p:cNvPicPr preferRelativeResize="0"/>
            <p:nvPr/>
          </p:nvPicPr>
          <p:blipFill>
            <a:blip r:embed="rId6">
              <a:alphaModFix/>
            </a:blip>
            <a:stretch>
              <a:fillRect/>
            </a:stretch>
          </p:blipFill>
          <p:spPr>
            <a:xfrm>
              <a:off x="-720425" y="3449300"/>
              <a:ext cx="1953400" cy="1618900"/>
            </a:xfrm>
            <a:prstGeom prst="rect">
              <a:avLst/>
            </a:prstGeom>
            <a:noFill/>
            <a:ln>
              <a:noFill/>
            </a:ln>
            <a:effectLst>
              <a:outerShdw blurRad="85725" dist="133350" dir="10260000" algn="bl" rotWithShape="0">
                <a:srgbClr val="000000">
                  <a:alpha val="24000"/>
                </a:srgbClr>
              </a:outerShdw>
            </a:effectLst>
          </p:spPr>
        </p:pic>
      </p:grpSp>
      <p:pic>
        <p:nvPicPr>
          <p:cNvPr id="297" name="Google Shape;297;p34"/>
          <p:cNvPicPr preferRelativeResize="0"/>
          <p:nvPr/>
        </p:nvPicPr>
        <p:blipFill>
          <a:blip r:embed="rId7">
            <a:alphaModFix/>
          </a:blip>
          <a:stretch>
            <a:fillRect/>
          </a:stretch>
        </p:blipFill>
        <p:spPr>
          <a:xfrm rot="10673342">
            <a:off x="8270423" y="3752100"/>
            <a:ext cx="850930" cy="1241273"/>
          </a:xfrm>
          <a:prstGeom prst="rect">
            <a:avLst/>
          </a:prstGeom>
          <a:noFill/>
          <a:ln>
            <a:noFill/>
          </a:ln>
        </p:spPr>
      </p:pic>
      <p:sp>
        <p:nvSpPr>
          <p:cNvPr id="11" name="Subtitle 10">
            <a:extLst>
              <a:ext uri="{FF2B5EF4-FFF2-40B4-BE49-F238E27FC236}">
                <a16:creationId xmlns:a16="http://schemas.microsoft.com/office/drawing/2014/main" id="{555CFACE-C494-340D-2DAC-FD8B373C9FD6}"/>
              </a:ext>
            </a:extLst>
          </p:cNvPr>
          <p:cNvSpPr>
            <a:spLocks noGrp="1"/>
          </p:cNvSpPr>
          <p:nvPr>
            <p:ph type="subTitle" idx="15"/>
          </p:nvPr>
        </p:nvSpPr>
        <p:spPr/>
        <p:txBody>
          <a:bodyPr/>
          <a:lstStyle/>
          <a:p>
            <a:endParaRPr lang="en-I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DE97B8-3FD2-E6E9-C2DA-14AB63C8FBAA}"/>
              </a:ext>
            </a:extLst>
          </p:cNvPr>
          <p:cNvPicPr>
            <a:picLocks noChangeAspect="1"/>
          </p:cNvPicPr>
          <p:nvPr/>
        </p:nvPicPr>
        <p:blipFill>
          <a:blip r:embed="rId2"/>
          <a:stretch>
            <a:fillRect/>
          </a:stretch>
        </p:blipFill>
        <p:spPr>
          <a:xfrm>
            <a:off x="1191149" y="0"/>
            <a:ext cx="7398711" cy="5143500"/>
          </a:xfrm>
          <a:prstGeom prst="rect">
            <a:avLst/>
          </a:prstGeom>
        </p:spPr>
      </p:pic>
    </p:spTree>
    <p:extLst>
      <p:ext uri="{BB962C8B-B14F-4D97-AF65-F5344CB8AC3E}">
        <p14:creationId xmlns:p14="http://schemas.microsoft.com/office/powerpoint/2010/main" val="774511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3DF419-222F-AC31-F31A-92E3AEFBC35E}"/>
              </a:ext>
            </a:extLst>
          </p:cNvPr>
          <p:cNvPicPr>
            <a:picLocks noChangeAspect="1"/>
          </p:cNvPicPr>
          <p:nvPr/>
        </p:nvPicPr>
        <p:blipFill>
          <a:blip r:embed="rId2"/>
          <a:stretch>
            <a:fillRect/>
          </a:stretch>
        </p:blipFill>
        <p:spPr>
          <a:xfrm>
            <a:off x="995699" y="1231901"/>
            <a:ext cx="7772799" cy="2898810"/>
          </a:xfrm>
          <a:prstGeom prst="rect">
            <a:avLst/>
          </a:prstGeom>
        </p:spPr>
      </p:pic>
    </p:spTree>
    <p:extLst>
      <p:ext uri="{BB962C8B-B14F-4D97-AF65-F5344CB8AC3E}">
        <p14:creationId xmlns:p14="http://schemas.microsoft.com/office/powerpoint/2010/main" val="4104126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49"/>
          <p:cNvSpPr txBox="1">
            <a:spLocks noGrp="1"/>
          </p:cNvSpPr>
          <p:nvPr>
            <p:ph type="subTitle" idx="1"/>
          </p:nvPr>
        </p:nvSpPr>
        <p:spPr>
          <a:xfrm>
            <a:off x="2382350" y="1700400"/>
            <a:ext cx="4379400" cy="117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b="1" dirty="0"/>
          </a:p>
          <a:p>
            <a:pPr marL="0" lvl="0" indent="0" algn="ctr" rtl="0">
              <a:spcBef>
                <a:spcPts val="1000"/>
              </a:spcBef>
              <a:spcAft>
                <a:spcPts val="0"/>
              </a:spcAft>
              <a:buNone/>
            </a:pPr>
            <a:r>
              <a:rPr lang="en" dirty="0"/>
              <a:t>yashpatil8011@gmail.com </a:t>
            </a:r>
            <a:endParaRPr dirty="0"/>
          </a:p>
          <a:p>
            <a:pPr marL="0" lvl="0" indent="0" algn="ctr" rtl="0">
              <a:spcBef>
                <a:spcPts val="0"/>
              </a:spcBef>
              <a:spcAft>
                <a:spcPts val="0"/>
              </a:spcAft>
              <a:buNone/>
            </a:pPr>
            <a:r>
              <a:rPr lang="en" dirty="0"/>
              <a:t>+91  7768867575</a:t>
            </a:r>
            <a:endParaRPr dirty="0"/>
          </a:p>
        </p:txBody>
      </p:sp>
      <p:sp>
        <p:nvSpPr>
          <p:cNvPr id="773" name="Google Shape;773;p49"/>
          <p:cNvSpPr txBox="1">
            <a:spLocks noGrp="1"/>
          </p:cNvSpPr>
          <p:nvPr>
            <p:ph type="ctrTitle"/>
          </p:nvPr>
        </p:nvSpPr>
        <p:spPr>
          <a:xfrm>
            <a:off x="2382250" y="644100"/>
            <a:ext cx="4379400" cy="105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Thanks</a:t>
            </a:r>
            <a:endParaRPr dirty="0"/>
          </a:p>
        </p:txBody>
      </p:sp>
      <p:grpSp>
        <p:nvGrpSpPr>
          <p:cNvPr id="775" name="Google Shape;775;p49"/>
          <p:cNvGrpSpPr/>
          <p:nvPr/>
        </p:nvGrpSpPr>
        <p:grpSpPr>
          <a:xfrm>
            <a:off x="3848874" y="3014300"/>
            <a:ext cx="387681" cy="387661"/>
            <a:chOff x="266768" y="1721375"/>
            <a:chExt cx="397907" cy="397887"/>
          </a:xfrm>
        </p:grpSpPr>
        <p:sp>
          <p:nvSpPr>
            <p:cNvPr id="776" name="Google Shape;776;p49"/>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9"/>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778;p49"/>
          <p:cNvGrpSpPr/>
          <p:nvPr/>
        </p:nvGrpSpPr>
        <p:grpSpPr>
          <a:xfrm>
            <a:off x="4907570" y="3014062"/>
            <a:ext cx="387661" cy="387661"/>
            <a:chOff x="1379798" y="1723250"/>
            <a:chExt cx="397887" cy="397887"/>
          </a:xfrm>
        </p:grpSpPr>
        <p:sp>
          <p:nvSpPr>
            <p:cNvPr id="779" name="Google Shape;779;p49"/>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9"/>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9"/>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9"/>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49"/>
          <p:cNvGrpSpPr/>
          <p:nvPr/>
        </p:nvGrpSpPr>
        <p:grpSpPr>
          <a:xfrm>
            <a:off x="4376530" y="3014062"/>
            <a:ext cx="387641" cy="387661"/>
            <a:chOff x="864491" y="1723250"/>
            <a:chExt cx="397866" cy="397887"/>
          </a:xfrm>
        </p:grpSpPr>
        <p:sp>
          <p:nvSpPr>
            <p:cNvPr id="784" name="Google Shape;784;p49"/>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9"/>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9"/>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stretch>
            <a:fillRect/>
          </a:stretch>
        </p:blipFill>
        <p:spPr>
          <a:xfrm>
            <a:off x="0" y="0"/>
            <a:ext cx="993734" cy="1207113"/>
          </a:xfrm>
          <a:prstGeom prst="rect">
            <a:avLst/>
          </a:prstGeom>
        </p:spPr>
      </p:pic>
      <p:pic>
        <p:nvPicPr>
          <p:cNvPr id="9220" name="Picture 4" descr="How do Nitrogen biofertilizers fix nitrogen in soil? - Vise Organic">
            <a:extLst>
              <a:ext uri="{FF2B5EF4-FFF2-40B4-BE49-F238E27FC236}">
                <a16:creationId xmlns:a16="http://schemas.microsoft.com/office/drawing/2014/main" id="{198047D3-D0B4-949D-8195-A343990D1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5356" y="3492199"/>
            <a:ext cx="4162732" cy="16513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35"/>
          <p:cNvPicPr preferRelativeResize="0">
            <a:picLocks noGrp="1"/>
          </p:cNvPicPr>
          <p:nvPr>
            <p:ph type="pic" idx="2"/>
          </p:nvPr>
        </p:nvPicPr>
        <p:blipFill rotWithShape="1">
          <a:blip r:embed="rId3">
            <a:alphaModFix/>
          </a:blip>
          <a:srcRect b="11276"/>
          <a:stretch/>
        </p:blipFill>
        <p:spPr>
          <a:xfrm flipH="1">
            <a:off x="0" y="-3000"/>
            <a:ext cx="3865075" cy="5143500"/>
          </a:xfrm>
          <a:prstGeom prst="rect">
            <a:avLst/>
          </a:prstGeom>
        </p:spPr>
      </p:pic>
      <p:sp>
        <p:nvSpPr>
          <p:cNvPr id="303" name="Google Shape;303;p35"/>
          <p:cNvSpPr txBox="1">
            <a:spLocks noGrp="1"/>
          </p:cNvSpPr>
          <p:nvPr>
            <p:ph type="title"/>
          </p:nvPr>
        </p:nvSpPr>
        <p:spPr>
          <a:xfrm>
            <a:off x="4205550" y="1525475"/>
            <a:ext cx="4208100" cy="76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Introduction</a:t>
            </a:r>
            <a:endParaRPr dirty="0"/>
          </a:p>
        </p:txBody>
      </p:sp>
      <p:sp>
        <p:nvSpPr>
          <p:cNvPr id="304" name="Google Shape;304;p35"/>
          <p:cNvSpPr txBox="1">
            <a:spLocks noGrp="1"/>
          </p:cNvSpPr>
          <p:nvPr>
            <p:ph type="subTitle" idx="1"/>
          </p:nvPr>
        </p:nvSpPr>
        <p:spPr>
          <a:xfrm>
            <a:off x="4205549" y="2339175"/>
            <a:ext cx="4677193" cy="1640700"/>
          </a:xfrm>
          <a:prstGeom prst="rect">
            <a:avLst/>
          </a:prstGeom>
        </p:spPr>
        <p:txBody>
          <a:bodyPr spcFirstLastPara="1" wrap="square" lIns="91425" tIns="91425" rIns="91425" bIns="91425" anchor="t" anchorCtr="0">
            <a:noAutofit/>
          </a:bodyPr>
          <a:lstStyle/>
          <a:p>
            <a:pPr marL="0" lvl="0" indent="0" algn="just">
              <a:buNone/>
            </a:pPr>
            <a:r>
              <a:rPr lang="en-US" dirty="0"/>
              <a:t>Biofertilizers are natural inputs containing beneficial microorganisms that improve soil fertility and plant growth. They help in nutrient cycling, such as nitrogen fixation and phosphate solubilization. Unlike chemical fertilizers, they are eco-friendly and do not harm soil health. With increasing awareness about sustainable agriculture, biofertilizers are gaining importance. They are essential to restore microbial balance in the soil and reduce chemical dependency.</a:t>
            </a:r>
            <a:endParaRPr dirty="0"/>
          </a:p>
        </p:txBody>
      </p:sp>
      <p:sp>
        <p:nvSpPr>
          <p:cNvPr id="305" name="Google Shape;305;p35"/>
          <p:cNvSpPr/>
          <p:nvPr/>
        </p:nvSpPr>
        <p:spPr>
          <a:xfrm rot="10800000">
            <a:off x="650209" y="-2212"/>
            <a:ext cx="3291253" cy="5147912"/>
          </a:xfrm>
          <a:custGeom>
            <a:avLst/>
            <a:gdLst/>
            <a:ahLst/>
            <a:cxnLst/>
            <a:rect l="l" t="t" r="r" b="b"/>
            <a:pathLst>
              <a:path w="84429" h="132057" extrusionOk="0">
                <a:moveTo>
                  <a:pt x="0" y="1"/>
                </a:moveTo>
                <a:lnTo>
                  <a:pt x="0" y="132057"/>
                </a:lnTo>
                <a:lnTo>
                  <a:pt x="84429" y="132057"/>
                </a:lnTo>
                <a:cubicBezTo>
                  <a:pt x="84429" y="132057"/>
                  <a:pt x="84429" y="117646"/>
                  <a:pt x="73177" y="106827"/>
                </a:cubicBezTo>
                <a:cubicBezTo>
                  <a:pt x="61932" y="96015"/>
                  <a:pt x="40713" y="95689"/>
                  <a:pt x="35495" y="94375"/>
                </a:cubicBezTo>
                <a:cubicBezTo>
                  <a:pt x="25301" y="91791"/>
                  <a:pt x="3827" y="84756"/>
                  <a:pt x="3827" y="49921"/>
                </a:cubicBezTo>
                <a:cubicBezTo>
                  <a:pt x="3827" y="15079"/>
                  <a:pt x="14859" y="1"/>
                  <a:pt x="14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6" name="Google Shape;306;p35"/>
          <p:cNvPicPr preferRelativeResize="0"/>
          <p:nvPr/>
        </p:nvPicPr>
        <p:blipFill>
          <a:blip r:embed="rId4">
            <a:alphaModFix/>
          </a:blip>
          <a:stretch>
            <a:fillRect/>
          </a:stretch>
        </p:blipFill>
        <p:spPr>
          <a:xfrm rot="2344805">
            <a:off x="1800648" y="625848"/>
            <a:ext cx="990382" cy="1309355"/>
          </a:xfrm>
          <a:prstGeom prst="rect">
            <a:avLst/>
          </a:prstGeom>
          <a:noFill/>
          <a:ln>
            <a:noFill/>
          </a:ln>
        </p:spPr>
      </p:pic>
      <p:pic>
        <p:nvPicPr>
          <p:cNvPr id="307" name="Google Shape;307;p35"/>
          <p:cNvPicPr preferRelativeResize="0"/>
          <p:nvPr/>
        </p:nvPicPr>
        <p:blipFill>
          <a:blip r:embed="rId5">
            <a:alphaModFix/>
          </a:blip>
          <a:stretch>
            <a:fillRect/>
          </a:stretch>
        </p:blipFill>
        <p:spPr>
          <a:xfrm>
            <a:off x="7377875" y="0"/>
            <a:ext cx="1766124" cy="1311826"/>
          </a:xfrm>
          <a:prstGeom prst="rect">
            <a:avLst/>
          </a:prstGeom>
          <a:noFill/>
          <a:ln>
            <a:noFill/>
          </a:ln>
          <a:effectLst>
            <a:outerShdw blurRad="85725" dist="114300" dir="8280000" algn="bl" rotWithShape="0">
              <a:srgbClr val="000000">
                <a:alpha val="31000"/>
              </a:srgbClr>
            </a:outerShdw>
          </a:effectLst>
        </p:spPr>
      </p:pic>
      <p:grpSp>
        <p:nvGrpSpPr>
          <p:cNvPr id="308" name="Google Shape;308;p35"/>
          <p:cNvGrpSpPr/>
          <p:nvPr/>
        </p:nvGrpSpPr>
        <p:grpSpPr>
          <a:xfrm>
            <a:off x="4046200" y="-700362"/>
            <a:ext cx="2454217" cy="1865121"/>
            <a:chOff x="4046200" y="-700362"/>
            <a:chExt cx="2454217" cy="1865121"/>
          </a:xfrm>
        </p:grpSpPr>
        <p:pic>
          <p:nvPicPr>
            <p:cNvPr id="309" name="Google Shape;309;p35"/>
            <p:cNvPicPr preferRelativeResize="0"/>
            <p:nvPr/>
          </p:nvPicPr>
          <p:blipFill>
            <a:blip r:embed="rId6">
              <a:alphaModFix/>
            </a:blip>
            <a:stretch>
              <a:fillRect/>
            </a:stretch>
          </p:blipFill>
          <p:spPr>
            <a:xfrm>
              <a:off x="5373384" y="-601584"/>
              <a:ext cx="1127033" cy="1766342"/>
            </a:xfrm>
            <a:prstGeom prst="rect">
              <a:avLst/>
            </a:prstGeom>
            <a:noFill/>
            <a:ln>
              <a:noFill/>
            </a:ln>
          </p:spPr>
        </p:pic>
        <p:pic>
          <p:nvPicPr>
            <p:cNvPr id="310" name="Google Shape;310;p35"/>
            <p:cNvPicPr preferRelativeResize="0"/>
            <p:nvPr/>
          </p:nvPicPr>
          <p:blipFill>
            <a:blip r:embed="rId7">
              <a:alphaModFix/>
            </a:blip>
            <a:stretch>
              <a:fillRect/>
            </a:stretch>
          </p:blipFill>
          <p:spPr>
            <a:xfrm>
              <a:off x="4046200" y="-700362"/>
              <a:ext cx="1694350" cy="1865100"/>
            </a:xfrm>
            <a:prstGeom prst="rect">
              <a:avLst/>
            </a:prstGeom>
            <a:noFill/>
            <a:ln>
              <a:noFill/>
            </a:ln>
            <a:effectLst>
              <a:outerShdw blurRad="85725" dist="114300" dir="8280000" algn="bl" rotWithShape="0">
                <a:srgbClr val="000000">
                  <a:alpha val="31000"/>
                </a:srgbClr>
              </a:outerShdw>
            </a:effectLst>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6"/>
          <p:cNvSpPr txBox="1">
            <a:spLocks noGrp="1"/>
          </p:cNvSpPr>
          <p:nvPr>
            <p:ph type="title"/>
          </p:nvPr>
        </p:nvSpPr>
        <p:spPr>
          <a:xfrm>
            <a:off x="3104467" y="138440"/>
            <a:ext cx="4357676" cy="531900"/>
          </a:xfrm>
          <a:prstGeom prst="rect">
            <a:avLst/>
          </a:prstGeom>
        </p:spPr>
        <p:txBody>
          <a:bodyPr spcFirstLastPara="1" wrap="square" lIns="91425" tIns="91425" rIns="91425" bIns="91425" anchor="t" anchorCtr="0">
            <a:noAutofit/>
          </a:bodyPr>
          <a:lstStyle/>
          <a:p>
            <a:r>
              <a:rPr lang="en-US" dirty="0"/>
              <a:t>What is soil health? </a:t>
            </a:r>
            <a:br>
              <a:rPr lang="en-US" dirty="0"/>
            </a:br>
            <a:endParaRPr dirty="0"/>
          </a:p>
        </p:txBody>
      </p:sp>
      <p:sp>
        <p:nvSpPr>
          <p:cNvPr id="316" name="Google Shape;316;p36"/>
          <p:cNvSpPr txBox="1">
            <a:spLocks noGrp="1"/>
          </p:cNvSpPr>
          <p:nvPr>
            <p:ph type="subTitle" idx="1"/>
          </p:nvPr>
        </p:nvSpPr>
        <p:spPr>
          <a:xfrm>
            <a:off x="243840" y="801189"/>
            <a:ext cx="7863840" cy="1419497"/>
          </a:xfrm>
          <a:prstGeom prst="rect">
            <a:avLst/>
          </a:prstGeom>
        </p:spPr>
        <p:txBody>
          <a:bodyPr spcFirstLastPara="1" wrap="square" lIns="91425" tIns="91425" rIns="91425" bIns="91425" anchor="b" anchorCtr="0">
            <a:noAutofit/>
          </a:bodyPr>
          <a:lstStyle/>
          <a:p>
            <a:pPr marL="0" lvl="0" indent="0" algn="just"/>
            <a:r>
              <a:rPr lang="en-US" sz="2000" dirty="0"/>
              <a:t>Soil health is the capacity of soil to function as a vital living system that sustains biological productivity, maintains environmental balance, and promotes the health of plants, animals, and humans.</a:t>
            </a:r>
            <a:endParaRPr sz="2000" dirty="0"/>
          </a:p>
        </p:txBody>
      </p:sp>
      <p:pic>
        <p:nvPicPr>
          <p:cNvPr id="317" name="Google Shape;317;p36"/>
          <p:cNvPicPr preferRelativeResize="0"/>
          <p:nvPr/>
        </p:nvPicPr>
        <p:blipFill>
          <a:blip r:embed="rId3">
            <a:alphaModFix/>
          </a:blip>
          <a:stretch>
            <a:fillRect/>
          </a:stretch>
        </p:blipFill>
        <p:spPr>
          <a:xfrm>
            <a:off x="52749" y="3351853"/>
            <a:ext cx="2909326" cy="2638323"/>
          </a:xfrm>
          <a:prstGeom prst="rect">
            <a:avLst/>
          </a:prstGeom>
          <a:noFill/>
          <a:ln>
            <a:noFill/>
          </a:ln>
        </p:spPr>
      </p:pic>
      <p:pic>
        <p:nvPicPr>
          <p:cNvPr id="318" name="Google Shape;318;p36"/>
          <p:cNvPicPr preferRelativeResize="0"/>
          <p:nvPr/>
        </p:nvPicPr>
        <p:blipFill>
          <a:blip r:embed="rId4">
            <a:alphaModFix/>
          </a:blip>
          <a:stretch>
            <a:fillRect/>
          </a:stretch>
        </p:blipFill>
        <p:spPr>
          <a:xfrm rot="8486777">
            <a:off x="7686244" y="-350285"/>
            <a:ext cx="2114065" cy="2015345"/>
          </a:xfrm>
          <a:prstGeom prst="rect">
            <a:avLst/>
          </a:prstGeom>
          <a:noFill/>
          <a:ln>
            <a:noFill/>
          </a:ln>
        </p:spPr>
      </p:pic>
      <p:sp>
        <p:nvSpPr>
          <p:cNvPr id="5" name="TextBox 4">
            <a:extLst>
              <a:ext uri="{FF2B5EF4-FFF2-40B4-BE49-F238E27FC236}">
                <a16:creationId xmlns:a16="http://schemas.microsoft.com/office/drawing/2014/main" id="{BEA19CB5-4196-16BC-07F3-33C2CE0E6CE1}"/>
              </a:ext>
            </a:extLst>
          </p:cNvPr>
          <p:cNvSpPr txBox="1"/>
          <p:nvPr/>
        </p:nvSpPr>
        <p:spPr>
          <a:xfrm>
            <a:off x="243840" y="2220686"/>
            <a:ext cx="8430260" cy="2246769"/>
          </a:xfrm>
          <a:prstGeom prst="rect">
            <a:avLst/>
          </a:prstGeom>
          <a:noFill/>
        </p:spPr>
        <p:txBody>
          <a:bodyPr wrap="square">
            <a:spAutoFit/>
          </a:bodyPr>
          <a:lstStyle/>
          <a:p>
            <a:pPr algn="just"/>
            <a:r>
              <a:rPr lang="en-US" sz="2000" b="0" i="0" dirty="0">
                <a:solidFill>
                  <a:schemeClr val="tx1"/>
                </a:solidFill>
                <a:effectLst/>
                <a:latin typeface="Poppins" panose="00000500000000000000" pitchFamily="2" charset="0"/>
                <a:cs typeface="Poppins" panose="00000500000000000000" pitchFamily="2" charset="0"/>
              </a:rPr>
              <a:t>Implementing Soil Health Management Systems can lead to increased organic matter, more diverse soil organisms, reduced soil compaction and improved nutrient storage and cycling. As an added bonus, fully functioning, healthy soils absorb and retain more water, making them less susceptible to runoff and erosion. This means more water will be available for crops when they need it.</a:t>
            </a:r>
            <a:endParaRPr lang="en-IN" sz="2000" dirty="0">
              <a:solidFill>
                <a:schemeClr val="tx1"/>
              </a:solidFill>
              <a:latin typeface="Poppins" panose="00000500000000000000" pitchFamily="2" charset="0"/>
              <a:cs typeface="Poppins" panose="00000500000000000000"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r>
              <a:rPr lang="en-US" sz="2500" dirty="0"/>
              <a:t>The Four Principles of a Soil Health Management System</a:t>
            </a:r>
            <a:br>
              <a:rPr lang="en-US" sz="2500" dirty="0"/>
            </a:br>
            <a:endParaRPr sz="2500" dirty="0"/>
          </a:p>
        </p:txBody>
      </p:sp>
      <p:pic>
        <p:nvPicPr>
          <p:cNvPr id="334" name="Google Shape;334;p37"/>
          <p:cNvPicPr preferRelativeResize="0"/>
          <p:nvPr/>
        </p:nvPicPr>
        <p:blipFill>
          <a:blip r:embed="rId3">
            <a:alphaModFix/>
          </a:blip>
          <a:stretch>
            <a:fillRect/>
          </a:stretch>
        </p:blipFill>
        <p:spPr>
          <a:xfrm flipH="1">
            <a:off x="-36323" y="-40654"/>
            <a:ext cx="1703450" cy="1265250"/>
          </a:xfrm>
          <a:prstGeom prst="rect">
            <a:avLst/>
          </a:prstGeom>
          <a:noFill/>
          <a:ln>
            <a:noFill/>
          </a:ln>
          <a:effectLst>
            <a:outerShdw blurRad="85725" dist="114300" dir="8520000" algn="bl" rotWithShape="0">
              <a:srgbClr val="000000">
                <a:alpha val="31000"/>
              </a:srgbClr>
            </a:outerShdw>
          </a:effectLst>
        </p:spPr>
      </p:pic>
      <p:pic>
        <p:nvPicPr>
          <p:cNvPr id="335" name="Google Shape;335;p37"/>
          <p:cNvPicPr preferRelativeResize="0"/>
          <p:nvPr/>
        </p:nvPicPr>
        <p:blipFill>
          <a:blip r:embed="rId4">
            <a:alphaModFix/>
          </a:blip>
          <a:stretch>
            <a:fillRect/>
          </a:stretch>
        </p:blipFill>
        <p:spPr>
          <a:xfrm>
            <a:off x="7924100" y="3889450"/>
            <a:ext cx="721900" cy="954400"/>
          </a:xfrm>
          <a:prstGeom prst="rect">
            <a:avLst/>
          </a:prstGeom>
          <a:noFill/>
          <a:ln>
            <a:noFill/>
          </a:ln>
        </p:spPr>
      </p:pic>
      <p:pic>
        <p:nvPicPr>
          <p:cNvPr id="2" name="Picture 1">
            <a:extLst>
              <a:ext uri="{FF2B5EF4-FFF2-40B4-BE49-F238E27FC236}">
                <a16:creationId xmlns:a16="http://schemas.microsoft.com/office/drawing/2014/main" id="{DA5A2B3C-2264-1DA8-555F-3B8FAEA41C8D}"/>
              </a:ext>
            </a:extLst>
          </p:cNvPr>
          <p:cNvPicPr>
            <a:picLocks noChangeAspect="1"/>
          </p:cNvPicPr>
          <p:nvPr/>
        </p:nvPicPr>
        <p:blipFill>
          <a:blip r:embed="rId5"/>
          <a:stretch>
            <a:fillRect/>
          </a:stretch>
        </p:blipFill>
        <p:spPr>
          <a:xfrm>
            <a:off x="2548755" y="1224596"/>
            <a:ext cx="4046489" cy="404907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28CA3-C07F-4840-E3EB-4568A627210D}"/>
              </a:ext>
            </a:extLst>
          </p:cNvPr>
          <p:cNvSpPr>
            <a:spLocks noGrp="1"/>
          </p:cNvSpPr>
          <p:nvPr>
            <p:ph type="title"/>
          </p:nvPr>
        </p:nvSpPr>
        <p:spPr/>
        <p:txBody>
          <a:bodyPr/>
          <a:lstStyle/>
          <a:p>
            <a:r>
              <a:rPr lang="en-US" b="1" dirty="0"/>
              <a:t>Maximize Presence of Living Roots</a:t>
            </a:r>
            <a:br>
              <a:rPr lang="en-US" dirty="0"/>
            </a:br>
            <a:endParaRPr lang="en-IN" dirty="0"/>
          </a:p>
        </p:txBody>
      </p:sp>
      <p:pic>
        <p:nvPicPr>
          <p:cNvPr id="2050" name="Picture 2" descr="Hand holding root ball and soil">
            <a:extLst>
              <a:ext uri="{FF2B5EF4-FFF2-40B4-BE49-F238E27FC236}">
                <a16:creationId xmlns:a16="http://schemas.microsoft.com/office/drawing/2014/main" id="{A49CC0E2-A68A-161F-B853-448208237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193800"/>
            <a:ext cx="2812676" cy="3187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739F4D8-C6F6-75FA-206E-B8C48D460B5A}"/>
              </a:ext>
            </a:extLst>
          </p:cNvPr>
          <p:cNvSpPr txBox="1"/>
          <p:nvPr/>
        </p:nvSpPr>
        <p:spPr>
          <a:xfrm>
            <a:off x="2946026" y="1030425"/>
            <a:ext cx="6108700" cy="3785652"/>
          </a:xfrm>
          <a:prstGeom prst="rect">
            <a:avLst/>
          </a:prstGeom>
          <a:noFill/>
        </p:spPr>
        <p:txBody>
          <a:bodyPr wrap="square">
            <a:spAutoFit/>
          </a:bodyPr>
          <a:lstStyle/>
          <a:p>
            <a:pPr algn="just"/>
            <a:r>
              <a:rPr lang="en-US" sz="2000" dirty="0">
                <a:solidFill>
                  <a:schemeClr val="tx1"/>
                </a:solidFill>
              </a:rPr>
              <a:t>Healthy soil depends on the activity in the rhizosphere  the zone near plant roots where microbes are most active. Plants release food (like sugars) from their roots to attract helpful microbes. These microbes, in return, help provide nutrients and water to the plant. Growing crops for a longer time, or adding cover crops, keeps feeding these microbes. The more food the microbes get (from roots, dead plants, or organic matter), the better they support plant growth by cycling essential nutrients. This feeding process builds a strong soil food web, which is key for soil health.</a:t>
            </a:r>
          </a:p>
        </p:txBody>
      </p:sp>
    </p:spTree>
    <p:extLst>
      <p:ext uri="{BB962C8B-B14F-4D97-AF65-F5344CB8AC3E}">
        <p14:creationId xmlns:p14="http://schemas.microsoft.com/office/powerpoint/2010/main" val="1813697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8E09-4773-15B4-C60F-C993B47D0E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0352E3-14DD-E20B-A994-E1D1E93B507E}"/>
              </a:ext>
            </a:extLst>
          </p:cNvPr>
          <p:cNvSpPr>
            <a:spLocks noGrp="1"/>
          </p:cNvSpPr>
          <p:nvPr>
            <p:ph type="title"/>
          </p:nvPr>
        </p:nvSpPr>
        <p:spPr>
          <a:xfrm>
            <a:off x="720000" y="57938"/>
            <a:ext cx="7704000" cy="572700"/>
          </a:xfrm>
        </p:spPr>
        <p:txBody>
          <a:bodyPr/>
          <a:lstStyle/>
          <a:p>
            <a:r>
              <a:rPr lang="en-IN" b="1" dirty="0"/>
              <a:t>Minimize Disturbance</a:t>
            </a:r>
            <a:endParaRPr lang="en-IN" dirty="0"/>
          </a:p>
        </p:txBody>
      </p:sp>
      <p:sp>
        <p:nvSpPr>
          <p:cNvPr id="8" name="TextBox 7">
            <a:extLst>
              <a:ext uri="{FF2B5EF4-FFF2-40B4-BE49-F238E27FC236}">
                <a16:creationId xmlns:a16="http://schemas.microsoft.com/office/drawing/2014/main" id="{9622FC44-B413-49C2-4A8C-56BCC9F69688}"/>
              </a:ext>
            </a:extLst>
          </p:cNvPr>
          <p:cNvSpPr txBox="1"/>
          <p:nvPr/>
        </p:nvSpPr>
        <p:spPr>
          <a:xfrm>
            <a:off x="2946026" y="630638"/>
            <a:ext cx="6108700" cy="3970318"/>
          </a:xfrm>
          <a:prstGeom prst="rect">
            <a:avLst/>
          </a:prstGeom>
          <a:noFill/>
        </p:spPr>
        <p:txBody>
          <a:bodyPr wrap="square">
            <a:spAutoFit/>
          </a:bodyPr>
          <a:lstStyle/>
          <a:p>
            <a:pPr lvl="0" algn="just"/>
            <a:r>
              <a:rPr lang="en-US" sz="1800" dirty="0">
                <a:solidFill>
                  <a:schemeClr val="tx1"/>
                </a:solidFill>
              </a:rPr>
              <a:t>Tillage can destroy soil organic matter and structure, along with the habitat that soil organisms need. It reduces water infiltration, increases runoff, and makes the soil less productive by disrupting natural biological cycles and making it more prone to erosion. On the other hand, reduced or no-till practices help retain moisture and organic matter in the soil, support better root growth, enhance nutrient cycling, and reduce erosion. These practices also lower input costs by saving fuel, labor, and fertilizers, while also providing food and shelter for wildlife. However, improper use of fertilizers or poor grazing practices can disturb the soil’s biological balance. Adopting systems like rotational grazing helps protect soil health and improve productivity.</a:t>
            </a:r>
            <a:endParaRPr kumimoji="0" lang="en-US" sz="1800" b="0" i="0" u="none" strike="noStrike" kern="0" cap="none" spc="0" normalizeH="0" baseline="0" noProof="0" dirty="0">
              <a:ln>
                <a:noFill/>
              </a:ln>
              <a:solidFill>
                <a:schemeClr val="tx1"/>
              </a:solidFill>
              <a:effectLst/>
              <a:uLnTx/>
              <a:uFillTx/>
              <a:latin typeface="Arial"/>
              <a:cs typeface="Arial"/>
              <a:sym typeface="Arial"/>
            </a:endParaRPr>
          </a:p>
        </p:txBody>
      </p:sp>
      <p:pic>
        <p:nvPicPr>
          <p:cNvPr id="4100" name="Picture 4" descr="Rows of young corn surrounding row of dead corn, as cover crop">
            <a:extLst>
              <a:ext uri="{FF2B5EF4-FFF2-40B4-BE49-F238E27FC236}">
                <a16:creationId xmlns:a16="http://schemas.microsoft.com/office/drawing/2014/main" id="{BC233B16-4B3B-5B5A-4123-108726BBB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74" y="1257300"/>
            <a:ext cx="28575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198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55BF9-BA10-E280-5867-C66B5CD7E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401464-2966-2F52-4B4B-230C5944FA0F}"/>
              </a:ext>
            </a:extLst>
          </p:cNvPr>
          <p:cNvSpPr>
            <a:spLocks noGrp="1"/>
          </p:cNvSpPr>
          <p:nvPr>
            <p:ph type="title"/>
          </p:nvPr>
        </p:nvSpPr>
        <p:spPr>
          <a:xfrm>
            <a:off x="720000" y="57938"/>
            <a:ext cx="7704000" cy="572700"/>
          </a:xfrm>
        </p:spPr>
        <p:txBody>
          <a:bodyPr/>
          <a:lstStyle/>
          <a:p>
            <a:r>
              <a:rPr lang="en-IN" b="1" dirty="0"/>
              <a:t>Maximize Soil Cover</a:t>
            </a:r>
            <a:endParaRPr lang="en-IN" dirty="0"/>
          </a:p>
        </p:txBody>
      </p:sp>
      <p:sp>
        <p:nvSpPr>
          <p:cNvPr id="8" name="TextBox 7">
            <a:extLst>
              <a:ext uri="{FF2B5EF4-FFF2-40B4-BE49-F238E27FC236}">
                <a16:creationId xmlns:a16="http://schemas.microsoft.com/office/drawing/2014/main" id="{38FE34D2-557B-2DF5-9E63-663BE31F7E21}"/>
              </a:ext>
            </a:extLst>
          </p:cNvPr>
          <p:cNvSpPr txBox="1"/>
          <p:nvPr/>
        </p:nvSpPr>
        <p:spPr>
          <a:xfrm>
            <a:off x="2946026" y="630638"/>
            <a:ext cx="6108700" cy="4247317"/>
          </a:xfrm>
          <a:prstGeom prst="rect">
            <a:avLst/>
          </a:prstGeom>
          <a:noFill/>
        </p:spPr>
        <p:txBody>
          <a:bodyPr wrap="square">
            <a:spAutoFit/>
          </a:bodyPr>
          <a:lstStyle/>
          <a:p>
            <a:pPr lvl="0" algn="just"/>
            <a:r>
              <a:rPr lang="en-US" sz="1800" dirty="0">
                <a:solidFill>
                  <a:schemeClr val="tx1"/>
                </a:solidFill>
              </a:rPr>
              <a:t>Maximizing soil cover through the use of cover crops, annual and perennial crops, as well as leaving crop residues and living mulches on the soil surface, is a key practice to improve and maintain soil health. These methods protect the soil from wind and water erosion and enhance its overall structure. Cover crops play a vital role during fallow seasons by contributing to organic matter, improving water infiltration, and supporting beneficial soil organisms. Planting diverse species of cover crops such as legumes, radishes, and grasses can offer multiple benefits like restoring soil health, protecting natural resources, providing livestock feed, and creating habitat for wildlife and pollinators. Thus, the thoughtful use of cover crops contributes significantly to a sustainable and productive farming system.</a:t>
            </a:r>
            <a:endParaRPr kumimoji="0" lang="en-US" sz="1800" b="0" i="0" u="none" strike="noStrike" kern="0" cap="none" spc="0" normalizeH="0" baseline="0" noProof="0" dirty="0">
              <a:ln>
                <a:noFill/>
              </a:ln>
              <a:solidFill>
                <a:schemeClr val="tx1"/>
              </a:solidFill>
              <a:effectLst/>
              <a:uLnTx/>
              <a:uFillTx/>
              <a:latin typeface="Arial"/>
              <a:cs typeface="Arial"/>
              <a:sym typeface="Arial"/>
            </a:endParaRPr>
          </a:p>
        </p:txBody>
      </p:sp>
      <p:pic>
        <p:nvPicPr>
          <p:cNvPr id="5122" name="Picture 2" descr="NRCS employee pointing to part of root in a rootball a farmer is holding.  They are kneeling in a field of young wheat/">
            <a:extLst>
              <a:ext uri="{FF2B5EF4-FFF2-40B4-BE49-F238E27FC236}">
                <a16:creationId xmlns:a16="http://schemas.microsoft.com/office/drawing/2014/main" id="{8929ADF2-075A-EEAD-73FD-A7E9555D0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74" y="806450"/>
            <a:ext cx="2857500" cy="259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874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6049B-3ACF-288A-E98F-6633FBE860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5F1928-ABBC-7E8A-30A3-34479CBFCA4F}"/>
              </a:ext>
            </a:extLst>
          </p:cNvPr>
          <p:cNvSpPr>
            <a:spLocks noGrp="1"/>
          </p:cNvSpPr>
          <p:nvPr>
            <p:ph type="title"/>
          </p:nvPr>
        </p:nvSpPr>
        <p:spPr>
          <a:xfrm>
            <a:off x="720000" y="57938"/>
            <a:ext cx="7704000" cy="572700"/>
          </a:xfrm>
        </p:spPr>
        <p:txBody>
          <a:bodyPr/>
          <a:lstStyle/>
          <a:p>
            <a:r>
              <a:rPr lang="en-IN" b="1" dirty="0"/>
              <a:t>Maximize Biodiversity</a:t>
            </a:r>
            <a:endParaRPr lang="en-IN" dirty="0"/>
          </a:p>
        </p:txBody>
      </p:sp>
      <p:sp>
        <p:nvSpPr>
          <p:cNvPr id="8" name="TextBox 7">
            <a:extLst>
              <a:ext uri="{FF2B5EF4-FFF2-40B4-BE49-F238E27FC236}">
                <a16:creationId xmlns:a16="http://schemas.microsoft.com/office/drawing/2014/main" id="{BDF4E4A4-C651-5BED-F1B3-8C6DA0B4918E}"/>
              </a:ext>
            </a:extLst>
          </p:cNvPr>
          <p:cNvSpPr txBox="1"/>
          <p:nvPr/>
        </p:nvSpPr>
        <p:spPr>
          <a:xfrm>
            <a:off x="3902426" y="1002089"/>
            <a:ext cx="4521574" cy="3139321"/>
          </a:xfrm>
          <a:prstGeom prst="rect">
            <a:avLst/>
          </a:prstGeom>
          <a:noFill/>
        </p:spPr>
        <p:txBody>
          <a:bodyPr wrap="square">
            <a:spAutoFit/>
          </a:bodyPr>
          <a:lstStyle/>
          <a:p>
            <a:pPr lvl="0" algn="just"/>
            <a:r>
              <a:rPr lang="en-US" sz="1800" dirty="0">
                <a:solidFill>
                  <a:schemeClr val="tx1"/>
                </a:solidFill>
              </a:rPr>
              <a:t>Biodiversity is the variety of life forms like plants, animals, and microorganisms in an ecosystem. In farming, increasing biodiversity through crop rotation, cover crops, and livestock improves soil health, reduces pest and disease problems, lowers costs, and boosts productivity. Healthy soil biodiversity supports nutrient, water, and energy cycles, making agriculture more sustainable and profitable.</a:t>
            </a:r>
            <a:endParaRPr kumimoji="0" lang="en-US" sz="1800" i="0" u="none" strike="noStrike" kern="0" cap="none" spc="0" normalizeH="0" baseline="0" noProof="0" dirty="0">
              <a:ln>
                <a:noFill/>
              </a:ln>
              <a:solidFill>
                <a:schemeClr val="tx1"/>
              </a:solidFill>
              <a:effectLst/>
              <a:uLnTx/>
              <a:uFillTx/>
              <a:latin typeface="Arial"/>
              <a:cs typeface="Arial"/>
              <a:sym typeface="Arial"/>
            </a:endParaRPr>
          </a:p>
        </p:txBody>
      </p:sp>
      <p:pic>
        <p:nvPicPr>
          <p:cNvPr id="6146" name="Picture 2" descr="Dead corn surrounded by dead leaves as cover crop">
            <a:extLst>
              <a:ext uri="{FF2B5EF4-FFF2-40B4-BE49-F238E27FC236}">
                <a16:creationId xmlns:a16="http://schemas.microsoft.com/office/drawing/2014/main" id="{48A4FA0C-6D26-3297-0734-025F0BF0B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74" y="1144618"/>
            <a:ext cx="3466726" cy="299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891943"/>
      </p:ext>
    </p:extLst>
  </p:cSld>
  <p:clrMapOvr>
    <a:masterClrMapping/>
  </p:clrMapOvr>
</p:sld>
</file>

<file path=ppt/theme/theme1.xml><?xml version="1.0" encoding="utf-8"?>
<a:theme xmlns:a="http://schemas.openxmlformats.org/drawingml/2006/main" name="Tree Care Workshop to Celebrate Sri Lanka's Tree Planting Day by Slidesgo">
  <a:themeElements>
    <a:clrScheme name="Simple Light">
      <a:dk1>
        <a:srgbClr val="FFFFFF"/>
      </a:dk1>
      <a:lt1>
        <a:srgbClr val="516B0A"/>
      </a:lt1>
      <a:dk2>
        <a:srgbClr val="294402"/>
      </a:dk2>
      <a:lt2>
        <a:srgbClr val="8FB61C"/>
      </a:lt2>
      <a:accent1>
        <a:srgbClr val="260D00"/>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TotalTime>
  <Words>1518</Words>
  <Application>Microsoft Office PowerPoint</Application>
  <PresentationFormat>On-screen Show (16:9)</PresentationFormat>
  <Paragraphs>79</Paragraphs>
  <Slides>22</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Bebas Neue</vt:lpstr>
      <vt:lpstr>inherit</vt:lpstr>
      <vt:lpstr>Google Sans</vt:lpstr>
      <vt:lpstr>Poppins</vt:lpstr>
      <vt:lpstr>Arial</vt:lpstr>
      <vt:lpstr>Poppins ExtraBold</vt:lpstr>
      <vt:lpstr>Open Sans</vt:lpstr>
      <vt:lpstr>Rubik</vt:lpstr>
      <vt:lpstr>Tree Care Workshop to Celebrate Sri Lanka's Tree Planting Day by Slidesgo</vt:lpstr>
      <vt:lpstr>Biofertilizer</vt:lpstr>
      <vt:lpstr> contents</vt:lpstr>
      <vt:lpstr>Introduction</vt:lpstr>
      <vt:lpstr>What is soil health?  </vt:lpstr>
      <vt:lpstr>The Four Principles of a Soil Health Management System </vt:lpstr>
      <vt:lpstr>Maximize Presence of Living Roots </vt:lpstr>
      <vt:lpstr>Minimize Disturbance</vt:lpstr>
      <vt:lpstr>Maximize Soil Cover</vt:lpstr>
      <vt:lpstr>Maximize Biodiversity</vt:lpstr>
      <vt:lpstr>Effects of chemical fertilizers soil &amp; environment </vt:lpstr>
      <vt:lpstr>Effects of chemical fertilizers soil &amp; environment </vt:lpstr>
      <vt:lpstr>Role of microorganisms in soil fertility </vt:lpstr>
      <vt:lpstr>Role of microorganisms in soil fertility </vt:lpstr>
      <vt:lpstr>Basic of Biofertilizer </vt:lpstr>
      <vt:lpstr>Defination </vt:lpstr>
      <vt:lpstr>Historical Development and Evolution </vt:lpstr>
      <vt:lpstr>Historical Development and Evolution </vt:lpstr>
      <vt:lpstr>Historical Development and Evolution </vt:lpstr>
      <vt:lpstr>Classification of Biofertilizer</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Yash Patil</dc:creator>
  <cp:lastModifiedBy>Yash Patil</cp:lastModifiedBy>
  <cp:revision>2</cp:revision>
  <dcterms:modified xsi:type="dcterms:W3CDTF">2025-07-30T08:25:59Z</dcterms:modified>
</cp:coreProperties>
</file>