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4" r:id="rId2"/>
    <p:sldId id="369" r:id="rId3"/>
    <p:sldId id="516" r:id="rId4"/>
    <p:sldId id="514" r:id="rId5"/>
    <p:sldId id="515" r:id="rId6"/>
    <p:sldId id="513" r:id="rId7"/>
    <p:sldId id="517" r:id="rId8"/>
    <p:sldId id="518" r:id="rId9"/>
    <p:sldId id="504" r:id="rId10"/>
    <p:sldId id="511" r:id="rId11"/>
    <p:sldId id="521" r:id="rId12"/>
    <p:sldId id="519" r:id="rId13"/>
    <p:sldId id="520" r:id="rId14"/>
    <p:sldId id="49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009999"/>
    <a:srgbClr val="FF0000"/>
    <a:srgbClr val="009900"/>
    <a:srgbClr val="0066FF"/>
    <a:srgbClr val="5F6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fsana Mulla" userId="f25a9a28c666050d" providerId="LiveId" clId="{44F944A4-1286-4F36-BD0E-41DBFF62EAB5}"/>
    <pc:docChg chg="custSel addSld delSld modSld">
      <pc:chgData name="Afsana Mulla" userId="f25a9a28c666050d" providerId="LiveId" clId="{44F944A4-1286-4F36-BD0E-41DBFF62EAB5}" dt="2023-11-23T07:26:21.657" v="203" actId="1076"/>
      <pc:docMkLst>
        <pc:docMk/>
      </pc:docMkLst>
      <pc:sldChg chg="modSp mod">
        <pc:chgData name="Afsana Mulla" userId="f25a9a28c666050d" providerId="LiveId" clId="{44F944A4-1286-4F36-BD0E-41DBFF62EAB5}" dt="2023-11-23T07:01:24.602" v="1" actId="12"/>
        <pc:sldMkLst>
          <pc:docMk/>
          <pc:sldMk cId="0" sldId="357"/>
        </pc:sldMkLst>
        <pc:spChg chg="mod">
          <ac:chgData name="Afsana Mulla" userId="f25a9a28c666050d" providerId="LiveId" clId="{44F944A4-1286-4F36-BD0E-41DBFF62EAB5}" dt="2023-11-23T07:01:24.602" v="1" actId="12"/>
          <ac:spMkLst>
            <pc:docMk/>
            <pc:sldMk cId="0" sldId="357"/>
            <ac:spMk id="3" creationId="{00000000-0000-0000-0000-000000000000}"/>
          </ac:spMkLst>
        </pc:spChg>
      </pc:sldChg>
      <pc:sldChg chg="modSp mod">
        <pc:chgData name="Afsana Mulla" userId="f25a9a28c666050d" providerId="LiveId" clId="{44F944A4-1286-4F36-BD0E-41DBFF62EAB5}" dt="2023-11-23T07:03:12.564" v="6" actId="27636"/>
        <pc:sldMkLst>
          <pc:docMk/>
          <pc:sldMk cId="0" sldId="358"/>
        </pc:sldMkLst>
        <pc:spChg chg="mod">
          <ac:chgData name="Afsana Mulla" userId="f25a9a28c666050d" providerId="LiveId" clId="{44F944A4-1286-4F36-BD0E-41DBFF62EAB5}" dt="2023-11-23T07:03:12.564" v="6" actId="27636"/>
          <ac:spMkLst>
            <pc:docMk/>
            <pc:sldMk cId="0" sldId="358"/>
            <ac:spMk id="3" creationId="{00000000-0000-0000-0000-000000000000}"/>
          </ac:spMkLst>
        </pc:spChg>
      </pc:sldChg>
      <pc:sldChg chg="modSp mod">
        <pc:chgData name="Afsana Mulla" userId="f25a9a28c666050d" providerId="LiveId" clId="{44F944A4-1286-4F36-BD0E-41DBFF62EAB5}" dt="2023-11-23T07:04:37.719" v="13" actId="123"/>
        <pc:sldMkLst>
          <pc:docMk/>
          <pc:sldMk cId="0" sldId="359"/>
        </pc:sldMkLst>
        <pc:spChg chg="mod">
          <ac:chgData name="Afsana Mulla" userId="f25a9a28c666050d" providerId="LiveId" clId="{44F944A4-1286-4F36-BD0E-41DBFF62EAB5}" dt="2023-11-23T07:04:37.719" v="13" actId="123"/>
          <ac:spMkLst>
            <pc:docMk/>
            <pc:sldMk cId="0" sldId="359"/>
            <ac:spMk id="3" creationId="{00000000-0000-0000-0000-000000000000}"/>
          </ac:spMkLst>
        </pc:spChg>
      </pc:sldChg>
      <pc:sldChg chg="modSp mod">
        <pc:chgData name="Afsana Mulla" userId="f25a9a28c666050d" providerId="LiveId" clId="{44F944A4-1286-4F36-BD0E-41DBFF62EAB5}" dt="2023-11-23T07:05:40.813" v="14" actId="20577"/>
        <pc:sldMkLst>
          <pc:docMk/>
          <pc:sldMk cId="0" sldId="360"/>
        </pc:sldMkLst>
        <pc:spChg chg="mod">
          <ac:chgData name="Afsana Mulla" userId="f25a9a28c666050d" providerId="LiveId" clId="{44F944A4-1286-4F36-BD0E-41DBFF62EAB5}" dt="2023-11-23T07:05:40.813" v="14" actId="20577"/>
          <ac:spMkLst>
            <pc:docMk/>
            <pc:sldMk cId="0" sldId="360"/>
            <ac:spMk id="3" creationId="{00000000-0000-0000-0000-000000000000}"/>
          </ac:spMkLst>
        </pc:spChg>
      </pc:sldChg>
      <pc:sldChg chg="modSp mod">
        <pc:chgData name="Afsana Mulla" userId="f25a9a28c666050d" providerId="LiveId" clId="{44F944A4-1286-4F36-BD0E-41DBFF62EAB5}" dt="2023-11-23T07:06:19.066" v="16" actId="20577"/>
        <pc:sldMkLst>
          <pc:docMk/>
          <pc:sldMk cId="0" sldId="361"/>
        </pc:sldMkLst>
        <pc:spChg chg="mod">
          <ac:chgData name="Afsana Mulla" userId="f25a9a28c666050d" providerId="LiveId" clId="{44F944A4-1286-4F36-BD0E-41DBFF62EAB5}" dt="2023-11-23T07:06:19.066" v="16" actId="20577"/>
          <ac:spMkLst>
            <pc:docMk/>
            <pc:sldMk cId="0" sldId="361"/>
            <ac:spMk id="3" creationId="{00000000-0000-0000-0000-000000000000}"/>
          </ac:spMkLst>
        </pc:spChg>
      </pc:sldChg>
      <pc:sldChg chg="modSp mod">
        <pc:chgData name="Afsana Mulla" userId="f25a9a28c666050d" providerId="LiveId" clId="{44F944A4-1286-4F36-BD0E-41DBFF62EAB5}" dt="2023-11-23T07:10:33.591" v="26" actId="20577"/>
        <pc:sldMkLst>
          <pc:docMk/>
          <pc:sldMk cId="0" sldId="364"/>
        </pc:sldMkLst>
        <pc:spChg chg="mod">
          <ac:chgData name="Afsana Mulla" userId="f25a9a28c666050d" providerId="LiveId" clId="{44F944A4-1286-4F36-BD0E-41DBFF62EAB5}" dt="2023-11-23T07:10:33.591" v="26" actId="20577"/>
          <ac:spMkLst>
            <pc:docMk/>
            <pc:sldMk cId="0" sldId="364"/>
            <ac:spMk id="3" creationId="{00000000-0000-0000-0000-000000000000}"/>
          </ac:spMkLst>
        </pc:spChg>
      </pc:sldChg>
      <pc:sldChg chg="modSp mod">
        <pc:chgData name="Afsana Mulla" userId="f25a9a28c666050d" providerId="LiveId" clId="{44F944A4-1286-4F36-BD0E-41DBFF62EAB5}" dt="2023-11-23T07:12:27.434" v="28" actId="20577"/>
        <pc:sldMkLst>
          <pc:docMk/>
          <pc:sldMk cId="0" sldId="365"/>
        </pc:sldMkLst>
        <pc:spChg chg="mod">
          <ac:chgData name="Afsana Mulla" userId="f25a9a28c666050d" providerId="LiveId" clId="{44F944A4-1286-4F36-BD0E-41DBFF62EAB5}" dt="2023-11-23T07:12:27.434" v="28" actId="20577"/>
          <ac:spMkLst>
            <pc:docMk/>
            <pc:sldMk cId="0" sldId="365"/>
            <ac:spMk id="3" creationId="{00000000-0000-0000-0000-000000000000}"/>
          </ac:spMkLst>
        </pc:spChg>
      </pc:sldChg>
      <pc:sldChg chg="modSp mod">
        <pc:chgData name="Afsana Mulla" userId="f25a9a28c666050d" providerId="LiveId" clId="{44F944A4-1286-4F36-BD0E-41DBFF62EAB5}" dt="2023-11-23T07:12:55.546" v="32" actId="14100"/>
        <pc:sldMkLst>
          <pc:docMk/>
          <pc:sldMk cId="0" sldId="366"/>
        </pc:sldMkLst>
        <pc:spChg chg="mod">
          <ac:chgData name="Afsana Mulla" userId="f25a9a28c666050d" providerId="LiveId" clId="{44F944A4-1286-4F36-BD0E-41DBFF62EAB5}" dt="2023-11-23T07:12:39.484" v="30" actId="20577"/>
          <ac:spMkLst>
            <pc:docMk/>
            <pc:sldMk cId="0" sldId="366"/>
            <ac:spMk id="2" creationId="{00000000-0000-0000-0000-000000000000}"/>
          </ac:spMkLst>
        </pc:spChg>
        <pc:spChg chg="mod">
          <ac:chgData name="Afsana Mulla" userId="f25a9a28c666050d" providerId="LiveId" clId="{44F944A4-1286-4F36-BD0E-41DBFF62EAB5}" dt="2023-11-23T07:12:55.546" v="32" actId="14100"/>
          <ac:spMkLst>
            <pc:docMk/>
            <pc:sldMk cId="0" sldId="366"/>
            <ac:spMk id="3" creationId="{00000000-0000-0000-0000-000000000000}"/>
          </ac:spMkLst>
        </pc:spChg>
      </pc:sldChg>
      <pc:sldChg chg="modSp mod">
        <pc:chgData name="Afsana Mulla" userId="f25a9a28c666050d" providerId="LiveId" clId="{44F944A4-1286-4F36-BD0E-41DBFF62EAB5}" dt="2023-11-23T07:08:01.811" v="19"/>
        <pc:sldMkLst>
          <pc:docMk/>
          <pc:sldMk cId="0" sldId="386"/>
        </pc:sldMkLst>
        <pc:spChg chg="mod">
          <ac:chgData name="Afsana Mulla" userId="f25a9a28c666050d" providerId="LiveId" clId="{44F944A4-1286-4F36-BD0E-41DBFF62EAB5}" dt="2023-11-23T07:08:01.811" v="19"/>
          <ac:spMkLst>
            <pc:docMk/>
            <pc:sldMk cId="0" sldId="386"/>
            <ac:spMk id="2" creationId="{00000000-0000-0000-0000-000000000000}"/>
          </ac:spMkLst>
        </pc:spChg>
      </pc:sldChg>
      <pc:sldChg chg="modSp mod">
        <pc:chgData name="Afsana Mulla" userId="f25a9a28c666050d" providerId="LiveId" clId="{44F944A4-1286-4F36-BD0E-41DBFF62EAB5}" dt="2023-11-23T07:10:14.579" v="25" actId="14100"/>
        <pc:sldMkLst>
          <pc:docMk/>
          <pc:sldMk cId="0" sldId="387"/>
        </pc:sldMkLst>
        <pc:spChg chg="mod">
          <ac:chgData name="Afsana Mulla" userId="f25a9a28c666050d" providerId="LiveId" clId="{44F944A4-1286-4F36-BD0E-41DBFF62EAB5}" dt="2023-11-23T07:09:55.043" v="22"/>
          <ac:spMkLst>
            <pc:docMk/>
            <pc:sldMk cId="0" sldId="387"/>
            <ac:spMk id="2" creationId="{00000000-0000-0000-0000-000000000000}"/>
          </ac:spMkLst>
        </pc:spChg>
        <pc:picChg chg="mod modCrop">
          <ac:chgData name="Afsana Mulla" userId="f25a9a28c666050d" providerId="LiveId" clId="{44F944A4-1286-4F36-BD0E-41DBFF62EAB5}" dt="2023-11-23T07:10:14.579" v="25" actId="14100"/>
          <ac:picMkLst>
            <pc:docMk/>
            <pc:sldMk cId="0" sldId="387"/>
            <ac:picMk id="12290" creationId="{00000000-0000-0000-0000-000000000000}"/>
          </ac:picMkLst>
        </pc:picChg>
      </pc:sldChg>
      <pc:sldChg chg="modSp mod">
        <pc:chgData name="Afsana Mulla" userId="f25a9a28c666050d" providerId="LiveId" clId="{44F944A4-1286-4F36-BD0E-41DBFF62EAB5}" dt="2023-11-23T07:14:18.247" v="64" actId="732"/>
        <pc:sldMkLst>
          <pc:docMk/>
          <pc:sldMk cId="0" sldId="388"/>
        </pc:sldMkLst>
        <pc:spChg chg="mod">
          <ac:chgData name="Afsana Mulla" userId="f25a9a28c666050d" providerId="LiveId" clId="{44F944A4-1286-4F36-BD0E-41DBFF62EAB5}" dt="2023-11-23T07:13:55.705" v="63" actId="20577"/>
          <ac:spMkLst>
            <pc:docMk/>
            <pc:sldMk cId="0" sldId="388"/>
            <ac:spMk id="2" creationId="{00000000-0000-0000-0000-000000000000}"/>
          </ac:spMkLst>
        </pc:spChg>
        <pc:picChg chg="mod modCrop">
          <ac:chgData name="Afsana Mulla" userId="f25a9a28c666050d" providerId="LiveId" clId="{44F944A4-1286-4F36-BD0E-41DBFF62EAB5}" dt="2023-11-23T07:14:18.247" v="64" actId="732"/>
          <ac:picMkLst>
            <pc:docMk/>
            <pc:sldMk cId="0" sldId="388"/>
            <ac:picMk id="13314" creationId="{00000000-0000-0000-0000-000000000000}"/>
          </ac:picMkLst>
        </pc:picChg>
      </pc:sldChg>
      <pc:sldChg chg="modSp mod">
        <pc:chgData name="Afsana Mulla" userId="f25a9a28c666050d" providerId="LiveId" clId="{44F944A4-1286-4F36-BD0E-41DBFF62EAB5}" dt="2023-11-23T07:15:16.533" v="101" actId="14100"/>
        <pc:sldMkLst>
          <pc:docMk/>
          <pc:sldMk cId="0" sldId="389"/>
        </pc:sldMkLst>
        <pc:spChg chg="mod">
          <ac:chgData name="Afsana Mulla" userId="f25a9a28c666050d" providerId="LiveId" clId="{44F944A4-1286-4F36-BD0E-41DBFF62EAB5}" dt="2023-11-23T07:14:53.625" v="96" actId="20577"/>
          <ac:spMkLst>
            <pc:docMk/>
            <pc:sldMk cId="0" sldId="389"/>
            <ac:spMk id="2" creationId="{00000000-0000-0000-0000-000000000000}"/>
          </ac:spMkLst>
        </pc:spChg>
        <pc:picChg chg="mod modCrop">
          <ac:chgData name="Afsana Mulla" userId="f25a9a28c666050d" providerId="LiveId" clId="{44F944A4-1286-4F36-BD0E-41DBFF62EAB5}" dt="2023-11-23T07:15:16.533" v="101" actId="14100"/>
          <ac:picMkLst>
            <pc:docMk/>
            <pc:sldMk cId="0" sldId="389"/>
            <ac:picMk id="14338" creationId="{00000000-0000-0000-0000-000000000000}"/>
          </ac:picMkLst>
        </pc:picChg>
      </pc:sldChg>
      <pc:sldChg chg="modSp mod">
        <pc:chgData name="Afsana Mulla" userId="f25a9a28c666050d" providerId="LiveId" clId="{44F944A4-1286-4F36-BD0E-41DBFF62EAB5}" dt="2023-11-23T07:26:21.657" v="203" actId="1076"/>
        <pc:sldMkLst>
          <pc:docMk/>
          <pc:sldMk cId="0" sldId="463"/>
        </pc:sldMkLst>
        <pc:spChg chg="mod">
          <ac:chgData name="Afsana Mulla" userId="f25a9a28c666050d" providerId="LiveId" clId="{44F944A4-1286-4F36-BD0E-41DBFF62EAB5}" dt="2023-11-23T07:26:01.047" v="200" actId="313"/>
          <ac:spMkLst>
            <pc:docMk/>
            <pc:sldMk cId="0" sldId="463"/>
            <ac:spMk id="2" creationId="{00000000-0000-0000-0000-000000000000}"/>
          </ac:spMkLst>
        </pc:spChg>
        <pc:picChg chg="mod modCrop">
          <ac:chgData name="Afsana Mulla" userId="f25a9a28c666050d" providerId="LiveId" clId="{44F944A4-1286-4F36-BD0E-41DBFF62EAB5}" dt="2023-11-23T07:26:21.657" v="203" actId="1076"/>
          <ac:picMkLst>
            <pc:docMk/>
            <pc:sldMk cId="0" sldId="463"/>
            <ac:picMk id="4" creationId="{00000000-0000-0000-0000-000000000000}"/>
          </ac:picMkLst>
        </pc:picChg>
      </pc:sldChg>
      <pc:sldChg chg="modSp mod">
        <pc:chgData name="Afsana Mulla" userId="f25a9a28c666050d" providerId="LiveId" clId="{44F944A4-1286-4F36-BD0E-41DBFF62EAB5}" dt="2023-11-23T07:07:35.955" v="18" actId="27636"/>
        <pc:sldMkLst>
          <pc:docMk/>
          <pc:sldMk cId="4265641654" sldId="477"/>
        </pc:sldMkLst>
        <pc:spChg chg="mod">
          <ac:chgData name="Afsana Mulla" userId="f25a9a28c666050d" providerId="LiveId" clId="{44F944A4-1286-4F36-BD0E-41DBFF62EAB5}" dt="2023-11-23T07:07:35.955" v="18" actId="27636"/>
          <ac:spMkLst>
            <pc:docMk/>
            <pc:sldMk cId="4265641654" sldId="477"/>
            <ac:spMk id="3" creationId="{7CB3B234-67B5-47BD-3A20-6AB1F209639F}"/>
          </ac:spMkLst>
        </pc:spChg>
      </pc:sldChg>
      <pc:sldChg chg="new del">
        <pc:chgData name="Afsana Mulla" userId="f25a9a28c666050d" providerId="LiveId" clId="{44F944A4-1286-4F36-BD0E-41DBFF62EAB5}" dt="2023-11-23T07:22:51.867" v="154" actId="47"/>
        <pc:sldMkLst>
          <pc:docMk/>
          <pc:sldMk cId="636199414" sldId="478"/>
        </pc:sldMkLst>
      </pc:sldChg>
      <pc:sldChg chg="addSp modSp new mod">
        <pc:chgData name="Afsana Mulla" userId="f25a9a28c666050d" providerId="LiveId" clId="{44F944A4-1286-4F36-BD0E-41DBFF62EAB5}" dt="2023-11-23T07:20:13.199" v="106" actId="14100"/>
        <pc:sldMkLst>
          <pc:docMk/>
          <pc:sldMk cId="1650737821" sldId="479"/>
        </pc:sldMkLst>
        <pc:spChg chg="add mod">
          <ac:chgData name="Afsana Mulla" userId="f25a9a28c666050d" providerId="LiveId" clId="{44F944A4-1286-4F36-BD0E-41DBFF62EAB5}" dt="2023-11-23T07:20:13.199" v="106" actId="14100"/>
          <ac:spMkLst>
            <pc:docMk/>
            <pc:sldMk cId="1650737821" sldId="479"/>
            <ac:spMk id="3" creationId="{06FA2DA5-8D54-5955-3318-AE0150D77544}"/>
          </ac:spMkLst>
        </pc:spChg>
      </pc:sldChg>
      <pc:sldChg chg="addSp modSp new mod">
        <pc:chgData name="Afsana Mulla" userId="f25a9a28c666050d" providerId="LiveId" clId="{44F944A4-1286-4F36-BD0E-41DBFF62EAB5}" dt="2023-11-23T07:22:35.212" v="153" actId="207"/>
        <pc:sldMkLst>
          <pc:docMk/>
          <pc:sldMk cId="3638311041" sldId="480"/>
        </pc:sldMkLst>
        <pc:spChg chg="add mod">
          <ac:chgData name="Afsana Mulla" userId="f25a9a28c666050d" providerId="LiveId" clId="{44F944A4-1286-4F36-BD0E-41DBFF62EAB5}" dt="2023-11-23T07:22:35.212" v="153" actId="207"/>
          <ac:spMkLst>
            <pc:docMk/>
            <pc:sldMk cId="3638311041" sldId="480"/>
            <ac:spMk id="3" creationId="{B28021B3-683D-4FD3-171B-29AFBA4A0DF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7FAA-99E5-4DC8-B534-2B87A819D37C}" type="datetimeFigureOut">
              <a:rPr lang="en-US" smtClean="0"/>
              <a:pPr/>
              <a:t>7/15/2025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3B41-BE59-4C83-ACFF-44C18012571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7FAA-99E5-4DC8-B534-2B87A819D37C}" type="datetimeFigureOut">
              <a:rPr lang="en-US" smtClean="0"/>
              <a:pPr/>
              <a:t>7/15/2025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3B41-BE59-4C83-ACFF-44C18012571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7FAA-99E5-4DC8-B534-2B87A819D37C}" type="datetimeFigureOut">
              <a:rPr lang="en-US" smtClean="0"/>
              <a:pPr/>
              <a:t>7/15/2025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3B41-BE59-4C83-ACFF-44C18012571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7FAA-99E5-4DC8-B534-2B87A819D37C}" type="datetimeFigureOut">
              <a:rPr lang="en-US" smtClean="0"/>
              <a:pPr/>
              <a:t>7/15/2025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3B41-BE59-4C83-ACFF-44C18012571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7FAA-99E5-4DC8-B534-2B87A819D37C}" type="datetimeFigureOut">
              <a:rPr lang="en-US" smtClean="0"/>
              <a:pPr/>
              <a:t>7/15/2025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3B41-BE59-4C83-ACFF-44C18012571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7FAA-99E5-4DC8-B534-2B87A819D37C}" type="datetimeFigureOut">
              <a:rPr lang="en-US" smtClean="0"/>
              <a:pPr/>
              <a:t>7/15/2025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3B41-BE59-4C83-ACFF-44C18012571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7FAA-99E5-4DC8-B534-2B87A819D37C}" type="datetimeFigureOut">
              <a:rPr lang="en-US" smtClean="0"/>
              <a:pPr/>
              <a:t>7/15/2025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3B41-BE59-4C83-ACFF-44C18012571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7FAA-99E5-4DC8-B534-2B87A819D37C}" type="datetimeFigureOut">
              <a:rPr lang="en-US" smtClean="0"/>
              <a:pPr/>
              <a:t>7/15/2025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3B41-BE59-4C83-ACFF-44C18012571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7FAA-99E5-4DC8-B534-2B87A819D37C}" type="datetimeFigureOut">
              <a:rPr lang="en-US" smtClean="0"/>
              <a:pPr/>
              <a:t>7/15/2025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3B41-BE59-4C83-ACFF-44C18012571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7FAA-99E5-4DC8-B534-2B87A819D37C}" type="datetimeFigureOut">
              <a:rPr lang="en-US" smtClean="0"/>
              <a:pPr/>
              <a:t>7/15/2025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3B41-BE59-4C83-ACFF-44C18012571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7FAA-99E5-4DC8-B534-2B87A819D37C}" type="datetimeFigureOut">
              <a:rPr lang="en-US" smtClean="0"/>
              <a:pPr/>
              <a:t>7/15/2025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3B41-BE59-4C83-ACFF-44C18012571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A7FAA-99E5-4DC8-B534-2B87A819D37C}" type="datetimeFigureOut">
              <a:rPr lang="en-US" smtClean="0"/>
              <a:pPr/>
              <a:t>7/15/2025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A3B41-BE59-4C83-ACFF-44C18012571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42381-A8C8-5400-4B29-6079FA982A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Well come for module certificate course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D4BE7-099F-86DE-313C-57579C85A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229600" cy="17526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/>
                </a:solidFill>
              </a:rPr>
              <a:t>Mrs. Afsana </a:t>
            </a:r>
            <a:r>
              <a:rPr lang="en-IN" dirty="0" err="1">
                <a:solidFill>
                  <a:schemeClr val="tx1"/>
                </a:solidFill>
              </a:rPr>
              <a:t>Mulani</a:t>
            </a:r>
            <a:endParaRPr lang="en-IN" dirty="0">
              <a:solidFill>
                <a:schemeClr val="tx1"/>
              </a:solidFill>
            </a:endParaRPr>
          </a:p>
          <a:p>
            <a:r>
              <a:rPr lang="en-IN" dirty="0">
                <a:solidFill>
                  <a:schemeClr val="tx1"/>
                </a:solidFill>
              </a:rPr>
              <a:t>Assistant Professor </a:t>
            </a:r>
          </a:p>
          <a:p>
            <a:r>
              <a:rPr lang="en-IN" dirty="0">
                <a:solidFill>
                  <a:schemeClr val="tx1"/>
                </a:solidFill>
              </a:rPr>
              <a:t>Krishna Institute of Nursing Sciences, Karad</a:t>
            </a:r>
          </a:p>
        </p:txBody>
      </p:sp>
    </p:spTree>
    <p:extLst>
      <p:ext uri="{BB962C8B-B14F-4D97-AF65-F5344CB8AC3E}">
        <p14:creationId xmlns:p14="http://schemas.microsoft.com/office/powerpoint/2010/main" val="2423471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CC49-3307-7B80-54EB-52199194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Contraindication for HRT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F242-43CE-FAA9-8DD7-C5690F27D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3076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5100" dirty="0"/>
              <a:t>Undiagnosed genital tract bleeding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5100" dirty="0" err="1"/>
              <a:t>Estrogen</a:t>
            </a:r>
            <a:r>
              <a:rPr lang="en-IN" sz="5100" dirty="0"/>
              <a:t> dependent neoplasm in the body </a:t>
            </a:r>
          </a:p>
          <a:p>
            <a:pPr algn="just">
              <a:lnSpc>
                <a:spcPct val="150000"/>
              </a:lnSpc>
            </a:pPr>
            <a:r>
              <a:rPr lang="en-IN" sz="5100" dirty="0" err="1"/>
              <a:t>Estrogen</a:t>
            </a:r>
            <a:r>
              <a:rPr lang="en-IN" sz="5100" dirty="0"/>
              <a:t>-dependent malignancies (e.g., endometrial cancer)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790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10AC1-814F-DB88-E0C5-6EA80B1E5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Cont</a:t>
            </a:r>
            <a:r>
              <a:rPr lang="en-IN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0FB15-37D9-3E5B-1641-3660D2862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3600" dirty="0"/>
              <a:t>Active or past history of thromboembolic disorders like</a:t>
            </a:r>
            <a:endParaRPr lang="en-IN" sz="3200" b="0" i="0" dirty="0">
              <a:solidFill>
                <a:srgbClr val="000000"/>
              </a:solidFill>
              <a:effectLst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3200" dirty="0">
                <a:solidFill>
                  <a:srgbClr val="002060"/>
                </a:solidFill>
              </a:rPr>
              <a:t>Deep vein thrombosis (DVT)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3200" dirty="0">
                <a:solidFill>
                  <a:srgbClr val="002060"/>
                </a:solidFill>
              </a:rPr>
              <a:t>Pulmonary embolism (PE)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3200" dirty="0">
                <a:solidFill>
                  <a:srgbClr val="002060"/>
                </a:solidFill>
              </a:rPr>
              <a:t>Stroke or myocardial infarction</a:t>
            </a:r>
            <a:endParaRPr lang="en-IN" sz="2800" b="0" i="0" dirty="0">
              <a:solidFill>
                <a:srgbClr val="002060"/>
              </a:solidFill>
              <a:effectLst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0836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E4FFE-F3F7-DFEA-9F08-56210EED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Cont</a:t>
            </a:r>
            <a:r>
              <a:rPr lang="en-IN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4B6C3-5D41-F275-E8BF-EDBB376B2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0" i="0" dirty="0">
                <a:solidFill>
                  <a:srgbClr val="000000"/>
                </a:solidFill>
                <a:effectLst/>
              </a:rPr>
              <a:t>Active liver disease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0" i="0" dirty="0">
                <a:solidFill>
                  <a:srgbClr val="000000"/>
                </a:solidFill>
                <a:effectLst/>
              </a:rPr>
              <a:t>Gallbladder disease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0" i="0" dirty="0">
                <a:solidFill>
                  <a:srgbClr val="000000"/>
                </a:solidFill>
                <a:effectLst/>
              </a:rPr>
              <a:t>Known , Suspected or history of Breast cancer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031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71CCB-E4CE-FA49-F9B2-5671E947B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8CFC8-3DDD-7F1E-7EFC-0AAD58DBA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HRT is beneficial for </a:t>
            </a:r>
            <a:r>
              <a:rPr lang="en-US" dirty="0">
                <a:solidFill>
                  <a:srgbClr val="FF0000"/>
                </a:solidFill>
              </a:rPr>
              <a:t>managing menopausal symptoms and preventing osteoporosis </a:t>
            </a:r>
            <a:r>
              <a:rPr lang="en-US" dirty="0"/>
              <a:t>but must be used cautiously. It is indicated in selected cases like early menopause and severe symptoms but contraindicated in conditions like </a:t>
            </a:r>
            <a:r>
              <a:rPr lang="en-US" dirty="0">
                <a:solidFill>
                  <a:srgbClr val="FF0000"/>
                </a:solidFill>
              </a:rPr>
              <a:t>breast cancer, thromboembolic disorders, and liver disease</a:t>
            </a:r>
            <a:r>
              <a:rPr lang="en-US" dirty="0"/>
              <a:t>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06835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55F8F-C13E-25F8-89F2-49E248FCC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CEB91-6358-AD2E-D5AC-06E4EEF09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76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Annama Jacob a comprehensive text book of midwifery and gynecology nursing 5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edition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Page no. 693-695.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utta a comprehensive text book of midwifery and gynecology nursing 7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edition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Page no. 57-62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102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6410"/>
            <a:ext cx="8229600" cy="56379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US" dirty="0">
              <a:latin typeface="Algerian" panose="04020705040A02060702" pitchFamily="82" charset="0"/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FF0000"/>
                </a:solidFill>
                <a:latin typeface="Algerian" panose="04020705040A02060702" pitchFamily="82" charset="0"/>
              </a:rPr>
              <a:t>Indication and contraindication for HRT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11866-529F-6D6D-03E6-71E5D9A4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dirty="0"/>
              <a:t>Objective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9E380-B5AC-959F-4B1B-CB8185D4C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Identify 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 common indications and contraindications for HRT in clinical practice.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3608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810BF-8ED3-E5D3-9DB6-673AF6714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Indication of HRT</a:t>
            </a: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243382-8DFF-2E79-60F8-709FC5877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6557"/>
          <a:stretch/>
        </p:blipFill>
        <p:spPr>
          <a:xfrm>
            <a:off x="4159013" y="2475528"/>
            <a:ext cx="4527787" cy="41447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32477F-C3DA-56F9-E571-E4F2D74E016C}"/>
              </a:ext>
            </a:extLst>
          </p:cNvPr>
          <p:cNvSpPr txBox="1"/>
          <p:nvPr/>
        </p:nvSpPr>
        <p:spPr>
          <a:xfrm>
            <a:off x="457200" y="1720334"/>
            <a:ext cx="6172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Relief of menopausal symptoms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8775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EF90A-9F3C-C63A-7B0F-5E1990D6C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Cont</a:t>
            </a:r>
            <a:r>
              <a:rPr lang="en-IN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DAA3E-8A67-E6EB-5648-8A85719DA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Prevention of osteoporosis 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433080-AAD6-8D61-87A9-ADA4F9D44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607" y="3455884"/>
            <a:ext cx="3712786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C184D-B984-6036-245E-B185108CB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Cont</a:t>
            </a:r>
            <a:r>
              <a:rPr lang="en-IN" dirty="0"/>
              <a:t>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4EC8E2-919A-8ECF-2EE7-7AF68867E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3429000"/>
            <a:ext cx="6400800" cy="33412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C04AD6-1FB9-D7DA-1183-9CF1C337721D}"/>
              </a:ext>
            </a:extLst>
          </p:cNvPr>
          <p:cNvSpPr txBox="1"/>
          <p:nvPr/>
        </p:nvSpPr>
        <p:spPr>
          <a:xfrm>
            <a:off x="228600" y="1752600"/>
            <a:ext cx="8458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To maintain the quality of life in menopausal years.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25082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085C6-B722-E91D-FD62-3538C733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Relief of menopausal symptoms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DA564-4986-F9F8-49B0-07BC0A98D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Hot flashes (vasomotor symptoms)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Night sweats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Vaginal dryness and atrophy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Mood swings and sleep disturbances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1278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C152B-043C-C6D9-B0A2-A629FDDD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Cont</a:t>
            </a:r>
            <a:r>
              <a:rPr lang="en-IN" dirty="0"/>
              <a:t>…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B1033BB-5326-98B2-4CD8-4523011164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417638"/>
            <a:ext cx="83820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Premature ovarian insufficiency (POI) or early menopause-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Women under age 40 experiencing menopause symptoms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Hypogonadism-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women with decreased estrogen levels due to pituitary or ovarian disorders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343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CE6C9-E08A-3BC3-023B-CC59471C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Special group of women to whom HRT should be prescribed.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FE472-370A-46FD-7A04-DE55CF3FF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Premature ovarian failure 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Gonadal dysgenesis means abnormal development of ovary.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Surgical or radiation menopause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</a:p>
          <a:p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bilateral oophorectomy (removal of ovaries)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097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4373</TotalTime>
  <Words>296</Words>
  <Application>Microsoft Office PowerPoint</Application>
  <PresentationFormat>On-screen Show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Algerian</vt:lpstr>
      <vt:lpstr>Arial</vt:lpstr>
      <vt:lpstr>Calibri</vt:lpstr>
      <vt:lpstr>Times New Roman</vt:lpstr>
      <vt:lpstr>Office Theme</vt:lpstr>
      <vt:lpstr>Well come for module certificate course </vt:lpstr>
      <vt:lpstr> </vt:lpstr>
      <vt:lpstr>Objective </vt:lpstr>
      <vt:lpstr>Indication of HRT</vt:lpstr>
      <vt:lpstr>Cont…</vt:lpstr>
      <vt:lpstr>Cont…</vt:lpstr>
      <vt:lpstr> Relief of menopausal symptoms </vt:lpstr>
      <vt:lpstr>Cont…</vt:lpstr>
      <vt:lpstr> Special group of women to whom HRT should be prescribed.  </vt:lpstr>
      <vt:lpstr>Contraindication for HRT</vt:lpstr>
      <vt:lpstr>Cont…</vt:lpstr>
      <vt:lpstr>Cont…</vt:lpstr>
      <vt:lpstr>Conclusion 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LABOUR AND DELIVERY</dc:title>
  <dc:creator>User</dc:creator>
  <cp:lastModifiedBy>Afsana Mulla</cp:lastModifiedBy>
  <cp:revision>77</cp:revision>
  <dcterms:created xsi:type="dcterms:W3CDTF">2015-01-29T16:16:41Z</dcterms:created>
  <dcterms:modified xsi:type="dcterms:W3CDTF">2025-07-15T11:38:08Z</dcterms:modified>
</cp:coreProperties>
</file>